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311" r:id="rId6"/>
    <p:sldId id="313" r:id="rId7"/>
    <p:sldId id="312" r:id="rId8"/>
    <p:sldId id="260" r:id="rId9"/>
    <p:sldId id="302" r:id="rId10"/>
    <p:sldId id="301" r:id="rId11"/>
    <p:sldId id="307" r:id="rId12"/>
    <p:sldId id="296" r:id="rId13"/>
    <p:sldId id="297" r:id="rId14"/>
    <p:sldId id="308" r:id="rId15"/>
    <p:sldId id="305" r:id="rId16"/>
    <p:sldId id="306" r:id="rId17"/>
    <p:sldId id="309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A49"/>
    <a:srgbClr val="455CCE"/>
    <a:srgbClr val="B30425"/>
    <a:srgbClr val="1B1D1B"/>
    <a:srgbClr val="C8D5DD"/>
    <a:srgbClr val="787878"/>
    <a:srgbClr val="38414E"/>
    <a:srgbClr val="3C4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BBEB7-836B-4B26-AB9C-16A7D82E65A7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FFF9B-8B2E-4CBE-83A8-9D38C56716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29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FFF9B-8B2E-4CBE-83A8-9D38C56716A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25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FFF9B-8B2E-4CBE-83A8-9D38C56716A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4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FFF9B-8B2E-4CBE-83A8-9D38C56716A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62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FFF9B-8B2E-4CBE-83A8-9D38C56716A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0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B14A-8B50-942C-728C-EC869D014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6CE16-EEB5-0DEB-B8BF-CE99498A9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ECC48-7681-95FC-B315-A787BBE3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665C9-8BA9-85F0-DD97-F1A956D4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5F6E-B1F8-AF1C-46C7-CEEEB078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32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CABB-E3E0-6EF5-E170-D414C1D1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90050-B573-9C36-026D-19688B7B7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8172-5E03-FA19-C1B8-F08FDF2C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76A0-F816-2C99-F8F6-2D2A4127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25D2E-52ED-DB76-EA52-B19F73A0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92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9951D8-71B3-3EB3-62FE-AD6877C8E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7FA28-F6CE-82C7-AB36-F766431AC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E1856-9DBA-AC1C-88DB-D46868BA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76C9F-ADB1-B668-C364-68B0FBC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4986E-378E-A49B-29E2-DCCB9A9A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81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06282" y="15117"/>
            <a:ext cx="11658351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047A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14490" y="1024468"/>
            <a:ext cx="11391180" cy="50136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7708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9615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95EE-ECBD-A25A-59BF-2C3B2A8A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1B1E-E8BC-BFF5-5CF1-6EADFDAFD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76F51-883F-C712-9CE1-95E58EDE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CFAB6-6F8E-DE75-3099-75BC63C0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8568-1D2C-2F24-5968-9D39C636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79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28919-5C9A-C349-6B06-11E6C3FF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096A4-D44E-186D-21E1-1411A155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75E1B-C489-9B05-9BF6-AEA6EEBF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63EE4-99BB-3230-E116-4B86F0F0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FCF5C-B17C-31E6-53AF-6D3F5514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3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BED3-35ED-4C3E-112A-A52E5D79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5A444-CF57-16E4-00B2-30C3533D7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7B025-F65F-4CAA-CC91-C95E95A64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3F2F3-947B-6EB4-F5AD-A16C2622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61EE-351B-BB51-AF2C-B32A53C9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A67D6-449E-9759-39C5-9880A5BA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8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9958-79E5-3F7F-A44D-036085DD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5A107-BB22-9EFC-F43D-6A13E06DF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865CB-923E-DCDB-B9BE-8C39472A8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43BCB-3D8E-53DB-8A53-0E8577294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73D0D-C4C5-ABE3-9F9C-D88BB681F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ACFE3-8782-A3E4-BEDC-BAAFC526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B25F1-DAEE-43C3-DE03-1EBA2B21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7EAA0-65E7-F5A2-6ECD-F62DE91A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3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4EEC-60FA-F039-2D15-D4B62F26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E7799-F526-933E-D3A6-E2C8B21E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EA327-22D5-10DB-7244-298F8AA7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6EFE8-5D41-4AE1-8DA7-84A9ADC5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E70FA-46DD-D507-7CB1-E9988A0B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4B7DC-6958-98B5-DDB2-290C09EF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26165-8093-0A8D-61ED-D76BDB64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1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C44C-72A0-7039-9A46-DFAC39F2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DAFE-309E-AD35-3BB9-8211A0A7E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A83A2-2741-C7F5-3B1E-67BD6A901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12257-8801-B5F3-9FE6-70ACD02C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DC17B-3E4A-B036-463E-CC8B21235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AFE9E-EAE8-F040-04A1-9F7BAB07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31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0A89-8463-881D-1768-4F925796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D6A9CB-9890-3023-3602-69C6B7626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A5C83-E34E-9A4D-F50D-064FC33FF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F9D27-8BDA-F97B-7860-174BF8EA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C959-6807-DADE-39C0-5FE94A11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2F4A6-BFF7-54DE-0548-9FBBAF0A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06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37639-0CD7-CF5E-0274-50A034CD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1C6E5-D8E7-6F3B-02D0-D0AB8528A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737A-9D40-2B91-AC54-B06E27CB6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5317B-08F8-47A5-AA5B-4F3BF72F3F7A}" type="datetimeFigureOut">
              <a:rPr lang="en-IN" smtClean="0"/>
              <a:t>29-10-2024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2D74C-18BB-2847-7A7E-401B55485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73B6A-BDBE-1381-048A-44397E500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35831-3EFF-4EFD-98A2-4B1452657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82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8/01/the-role-of-big-data-in-strengthening-machine-learning-projects/" TargetMode="External"/><Relationship Id="rId3" Type="http://schemas.openxmlformats.org/officeDocument/2006/relationships/image" Target="../media/image32.jpeg"/><Relationship Id="rId7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-craft.org/r-news/exploratory-data-analysis-data-preparation-with-funmodeling/" TargetMode="External"/><Relationship Id="rId5" Type="http://schemas.openxmlformats.org/officeDocument/2006/relationships/image" Target="../media/image33.png"/><Relationship Id="rId10" Type="http://schemas.openxmlformats.org/officeDocument/2006/relationships/hyperlink" Target="https://www.flickr.com/photos/razorwriter/45925951" TargetMode="External"/><Relationship Id="rId4" Type="http://schemas.openxmlformats.org/officeDocument/2006/relationships/hyperlink" Target="https://medium.com/@rovai/iot-made-easy-esp-micropython-mqtt-thingspeak-ce05eea27814" TargetMode="External"/><Relationship Id="rId9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6512-7F41-1791-6570-21C93E13D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D2823-AC43-5DCD-B404-799331F31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3DE0690-079D-FE08-7882-389CA27DBD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F05F5-5A2D-56AE-B37A-610FC0D25D6D}"/>
              </a:ext>
            </a:extLst>
          </p:cNvPr>
          <p:cNvSpPr/>
          <p:nvPr/>
        </p:nvSpPr>
        <p:spPr>
          <a:xfrm>
            <a:off x="1238864" y="0"/>
            <a:ext cx="4857136" cy="6858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477BA-752E-8041-A951-67AA5B2E0C44}"/>
              </a:ext>
            </a:extLst>
          </p:cNvPr>
          <p:cNvSpPr txBox="1"/>
          <p:nvPr/>
        </p:nvSpPr>
        <p:spPr>
          <a:xfrm>
            <a:off x="1238864" y="944817"/>
            <a:ext cx="51914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12A49"/>
                </a:solidFill>
                <a:latin typeface="Bahnschrift SemiBold SemiConden" panose="020B0502040204020203" pitchFamily="34" charset="0"/>
              </a:rPr>
              <a:t>Revolutionizing Cancer Treatment: Harnessing the Power of Genetically Potential</a:t>
            </a:r>
          </a:p>
          <a:p>
            <a:r>
              <a:rPr lang="en-US" sz="2800" b="1" dirty="0">
                <a:solidFill>
                  <a:srgbClr val="212A49"/>
                </a:solidFill>
                <a:latin typeface="Bahnschrift SemiBold SemiConden" panose="020B0502040204020203" pitchFamily="34" charset="0"/>
              </a:rPr>
              <a:t>Acai Berries using ML Algorithms </a:t>
            </a:r>
            <a:endParaRPr lang="en-IN" sz="2800" b="1" dirty="0">
              <a:solidFill>
                <a:srgbClr val="212A49"/>
              </a:solidFill>
              <a:latin typeface="Bahnschrift SemiBold SemiConden" panose="020B0502040204020203" pitchFamily="34" charset="0"/>
            </a:endParaRPr>
          </a:p>
          <a:p>
            <a:endParaRPr lang="en-IN" sz="2000" dirty="0"/>
          </a:p>
        </p:txBody>
      </p:sp>
      <p:pic>
        <p:nvPicPr>
          <p:cNvPr id="1026" name="Picture 2" descr="1,447 Acai Berry Tree Images, Stock Photos, 3D objects ...">
            <a:extLst>
              <a:ext uri="{FF2B5EF4-FFF2-40B4-BE49-F238E27FC236}">
                <a16:creationId xmlns:a16="http://schemas.microsoft.com/office/drawing/2014/main" id="{6D43EA49-53F1-B16A-07C8-99B1EC25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64" y="4913108"/>
            <a:ext cx="3067665" cy="222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2D57A-1E0B-EAB4-BF9F-AEF1EECA564E}"/>
              </a:ext>
            </a:extLst>
          </p:cNvPr>
          <p:cNvSpPr txBox="1"/>
          <p:nvPr/>
        </p:nvSpPr>
        <p:spPr>
          <a:xfrm>
            <a:off x="1238864" y="3160550"/>
            <a:ext cx="31758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2A49"/>
                </a:solidFill>
                <a:latin typeface="Aptos Narrow" panose="020B0004020202020204" pitchFamily="34" charset="0"/>
              </a:rPr>
              <a:t>Presented By:</a:t>
            </a:r>
          </a:p>
          <a:p>
            <a:r>
              <a:rPr lang="en-US" b="1" dirty="0">
                <a:solidFill>
                  <a:srgbClr val="212A49"/>
                </a:solidFill>
                <a:latin typeface="Aptos Narrow" panose="020B0004020202020204" pitchFamily="34" charset="0"/>
              </a:rPr>
              <a:t>KVV </a:t>
            </a:r>
            <a:r>
              <a:rPr lang="en-US" b="1" dirty="0" err="1">
                <a:solidFill>
                  <a:srgbClr val="212A49"/>
                </a:solidFill>
                <a:latin typeface="Aptos Narrow" panose="020B0004020202020204" pitchFamily="34" charset="0"/>
              </a:rPr>
              <a:t>Mathimithra</a:t>
            </a:r>
            <a:endParaRPr lang="en-US" b="1" dirty="0">
              <a:solidFill>
                <a:srgbClr val="212A49"/>
              </a:solidFill>
              <a:latin typeface="Aptos Narrow" panose="020B0004020202020204" pitchFamily="34" charset="0"/>
            </a:endParaRPr>
          </a:p>
          <a:p>
            <a:r>
              <a:rPr lang="en-US" b="1" dirty="0">
                <a:solidFill>
                  <a:srgbClr val="212A49"/>
                </a:solidFill>
                <a:latin typeface="Aptos Narrow" panose="020B0004020202020204" pitchFamily="34" charset="0"/>
              </a:rPr>
              <a:t>V Merlin </a:t>
            </a:r>
            <a:r>
              <a:rPr lang="en-US" b="1" dirty="0" err="1">
                <a:solidFill>
                  <a:srgbClr val="212A49"/>
                </a:solidFill>
                <a:latin typeface="Aptos Narrow" panose="020B0004020202020204" pitchFamily="34" charset="0"/>
              </a:rPr>
              <a:t>Vensiya</a:t>
            </a:r>
            <a:endParaRPr lang="en-US" b="1" dirty="0">
              <a:solidFill>
                <a:srgbClr val="212A49"/>
              </a:solidFill>
              <a:latin typeface="Aptos Narrow" panose="020B0004020202020204" pitchFamily="34" charset="0"/>
            </a:endParaRPr>
          </a:p>
          <a:p>
            <a:endParaRPr lang="en-US" b="1" dirty="0">
              <a:solidFill>
                <a:srgbClr val="212A49"/>
              </a:solidFill>
              <a:latin typeface="Aptos Narrow" panose="020B0004020202020204" pitchFamily="34" charset="0"/>
            </a:endParaRPr>
          </a:p>
          <a:p>
            <a:r>
              <a:rPr lang="en-IN" b="1" dirty="0">
                <a:solidFill>
                  <a:srgbClr val="212A49"/>
                </a:solidFill>
                <a:latin typeface="Aptos Narrow" panose="020B0004020202020204" pitchFamily="34" charset="0"/>
              </a:rPr>
              <a:t>Guided By: </a:t>
            </a:r>
          </a:p>
          <a:p>
            <a:r>
              <a:rPr lang="en-IN" b="1" dirty="0">
                <a:solidFill>
                  <a:srgbClr val="212A49"/>
                </a:solidFill>
                <a:latin typeface="Aptos Narrow" panose="020B0004020202020204" pitchFamily="34" charset="0"/>
              </a:rPr>
              <a:t>Dr R Beulah </a:t>
            </a:r>
            <a:r>
              <a:rPr lang="en-IN" b="1" dirty="0" err="1">
                <a:solidFill>
                  <a:srgbClr val="212A49"/>
                </a:solidFill>
                <a:latin typeface="Aptos Narrow" panose="020B0004020202020204" pitchFamily="34" charset="0"/>
              </a:rPr>
              <a:t>Jayakumari</a:t>
            </a:r>
            <a:r>
              <a:rPr lang="en-IN" b="1" dirty="0">
                <a:solidFill>
                  <a:srgbClr val="212A49"/>
                </a:solidFill>
                <a:latin typeface="Aptos Narrow" panose="020B0004020202020204" pitchFamily="34" charset="0"/>
              </a:rPr>
              <a:t>, </a:t>
            </a:r>
            <a:r>
              <a:rPr lang="en-IN" b="1" dirty="0" err="1">
                <a:solidFill>
                  <a:srgbClr val="212A49"/>
                </a:solidFill>
                <a:latin typeface="Aptos Narrow" panose="020B0004020202020204" pitchFamily="34" charset="0"/>
              </a:rPr>
              <a:t>HoD</a:t>
            </a:r>
            <a:r>
              <a:rPr lang="en-IN" b="1" dirty="0">
                <a:solidFill>
                  <a:srgbClr val="212A49"/>
                </a:solidFill>
                <a:latin typeface="Aptos Narrow" panose="020B0004020202020204" pitchFamily="34" charset="0"/>
              </a:rPr>
              <a:t> IT, Tagore Engineering College</a:t>
            </a:r>
          </a:p>
        </p:txBody>
      </p:sp>
    </p:spTree>
    <p:extLst>
      <p:ext uri="{BB962C8B-B14F-4D97-AF65-F5344CB8AC3E}">
        <p14:creationId xmlns:p14="http://schemas.microsoft.com/office/powerpoint/2010/main" val="2631616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F3C-33D6-973B-BE4A-7954BE531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2" y="471176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212A49"/>
                </a:solidFill>
                <a:latin typeface="Bahnschrift SemiBold SemiConden" panose="020B0502040204020203" pitchFamily="34" charset="0"/>
              </a:rPr>
              <a:t>Data Preprocessing</a:t>
            </a:r>
            <a:br>
              <a:rPr lang="en-IN" b="1" dirty="0">
                <a:solidFill>
                  <a:srgbClr val="212A49"/>
                </a:solidFill>
              </a:rPr>
            </a:br>
            <a:endParaRPr lang="en-IN" dirty="0">
              <a:solidFill>
                <a:srgbClr val="212A4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6A073-F175-6CBB-14A7-FD14419A4238}"/>
              </a:ext>
            </a:extLst>
          </p:cNvPr>
          <p:cNvSpPr txBox="1"/>
          <p:nvPr/>
        </p:nvSpPr>
        <p:spPr>
          <a:xfrm>
            <a:off x="699940" y="1423656"/>
            <a:ext cx="94274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Steps Taken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: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12A49"/>
              </a:solidFill>
              <a:effectLst/>
              <a:uLnTx/>
              <a:uFillTx/>
              <a:latin typeface="Bahnschrift SemiBold" panose="020B0502040204020203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Handling missing values.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Encoding categorical variables.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Splitting the dataset into training and testing sets.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12A49"/>
              </a:solidFill>
              <a:effectLst/>
              <a:uLnTx/>
              <a:uFillTx/>
              <a:latin typeface="Bahnschrift SemiBold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Model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212A49"/>
              </a:solidFill>
              <a:effectLst/>
              <a:uLnTx/>
              <a:uFillTx/>
              <a:latin typeface="Bahnschrift SemiBold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Chosen Algorithms: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12A49"/>
              </a:solidFill>
              <a:effectLst/>
              <a:uLnTx/>
              <a:uFillTx/>
              <a:latin typeface="Bahnschrift SemiBold" panose="020B0502040204020203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Gradient Boosting Regressor for yield and market price prediction.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Gradient Boosting Classifier for cancer prevention study findings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CA423-61B1-FCE8-19BC-E9CFFDE51664}"/>
              </a:ext>
            </a:extLst>
          </p:cNvPr>
          <p:cNvSpPr/>
          <p:nvPr/>
        </p:nvSpPr>
        <p:spPr>
          <a:xfrm>
            <a:off x="231938" y="187963"/>
            <a:ext cx="11728123" cy="6482074"/>
          </a:xfrm>
          <a:prstGeom prst="rect">
            <a:avLst/>
          </a:prstGeom>
          <a:noFill/>
          <a:ln w="76200">
            <a:solidFill>
              <a:srgbClr val="212A4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2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9390FC-6C4B-EDA7-760E-E883E3065411}"/>
              </a:ext>
            </a:extLst>
          </p:cNvPr>
          <p:cNvSpPr txBox="1"/>
          <p:nvPr/>
        </p:nvSpPr>
        <p:spPr>
          <a:xfrm>
            <a:off x="96625" y="0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212A49"/>
                </a:solidFill>
                <a:latin typeface="Bahnschrift SemiBold SemiConden" panose="020B0502040204020203" pitchFamily="34" charset="0"/>
              </a:rPr>
              <a:t>SAMPLE DATASET</a:t>
            </a:r>
            <a:endParaRPr lang="en-IN" sz="3600" dirty="0">
              <a:solidFill>
                <a:srgbClr val="212A49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BCE32C-B305-A055-3B9F-BB900280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0" y="849288"/>
            <a:ext cx="9700182" cy="56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01A8E8B0-6F7B-0DFA-9D6B-BACDF3B1BB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68262" cy="356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E4072-F981-7368-B177-676D1BE62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4" y="1531881"/>
            <a:ext cx="5223415" cy="3489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E2F25-0B74-EF00-B187-5BEBDA908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88" y="1492468"/>
            <a:ext cx="5223415" cy="3568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38B6CB-6F51-7472-3B98-9AEF35AB9519}"/>
              </a:ext>
            </a:extLst>
          </p:cNvPr>
          <p:cNvSpPr txBox="1"/>
          <p:nvPr/>
        </p:nvSpPr>
        <p:spPr>
          <a:xfrm>
            <a:off x="277867" y="5195494"/>
            <a:ext cx="1165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ptos Narrow" panose="020B0004020202020204" pitchFamily="34" charset="0"/>
              </a:rPr>
              <a:t>Predicted information for Acai berry cultivation: </a:t>
            </a:r>
          </a:p>
          <a:p>
            <a:r>
              <a:rPr lang="en-US" sz="2400" b="1" dirty="0">
                <a:solidFill>
                  <a:srgbClr val="002060"/>
                </a:solidFill>
                <a:latin typeface="Aptos Narrow" panose="020B0004020202020204" pitchFamily="34" charset="0"/>
              </a:rPr>
              <a:t>Year of data collection, soil type (e.g., Sandy Loam), suitable weather conditions, yield (kg/ha), market price (INR/kg), and findings on cancer prevention.</a:t>
            </a:r>
            <a:endParaRPr lang="en-IN" sz="2400" b="1" dirty="0">
              <a:solidFill>
                <a:srgbClr val="002060"/>
              </a:solidFill>
              <a:latin typeface="Aptos Narrow" panose="020B0004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800181D-ACB2-A1BC-0634-69EF8C042F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5222"/>
            <a:ext cx="116586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PREDICTIVE ANALYSIS  MODEL</a:t>
            </a:r>
            <a:endParaRPr lang="en-US" sz="4400" b="1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4FA36A-A9B0-A6D1-BE29-7383368227A2}"/>
              </a:ext>
            </a:extLst>
          </p:cNvPr>
          <p:cNvSpPr txBox="1"/>
          <p:nvPr/>
        </p:nvSpPr>
        <p:spPr>
          <a:xfrm>
            <a:off x="0" y="106288"/>
            <a:ext cx="85133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PRE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CISION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RESULTS</a:t>
            </a:r>
            <a:endParaRPr lang="en-IN" sz="4400" dirty="0">
              <a:solidFill>
                <a:schemeClr val="accent1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75FF0-B77C-C300-797D-172C6B882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37" y="735724"/>
            <a:ext cx="5523863" cy="5562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AC2AD-ED1F-1679-4EAD-85DF56739232}"/>
              </a:ext>
            </a:extLst>
          </p:cNvPr>
          <p:cNvSpPr txBox="1"/>
          <p:nvPr/>
        </p:nvSpPr>
        <p:spPr>
          <a:xfrm>
            <a:off x="0" y="1010245"/>
            <a:ext cx="6936828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B30425"/>
                </a:solidFill>
                <a:latin typeface="Bahnschrift SemiBold SemiConden" panose="020B0502040204020203" pitchFamily="34" charset="0"/>
              </a:rPr>
              <a:t>Predicting Yield: </a:t>
            </a:r>
            <a:r>
              <a:rPr lang="en-IN" sz="2400" b="1" dirty="0">
                <a:solidFill>
                  <a:srgbClr val="455CCE"/>
                </a:solidFill>
                <a:latin typeface="Bahnschrift SemiBold SemiConden" panose="020B0502040204020203" pitchFamily="34" charset="0"/>
              </a:rPr>
              <a:t>You can use the dataset to predict the yield of Acai berries based on factors such as soil type, weather conditions, and year.</a:t>
            </a:r>
          </a:p>
          <a:p>
            <a:r>
              <a:rPr lang="en-IN" sz="2400" b="1" dirty="0">
                <a:solidFill>
                  <a:srgbClr val="B30425"/>
                </a:solidFill>
                <a:latin typeface="Bahnschrift SemiBold SemiConden" panose="020B0502040204020203" pitchFamily="34" charset="0"/>
              </a:rPr>
              <a:t>Predicting Market Price: </a:t>
            </a:r>
            <a:r>
              <a:rPr lang="en-IN" sz="2400" b="1" dirty="0">
                <a:solidFill>
                  <a:srgbClr val="455CCE"/>
                </a:solidFill>
                <a:latin typeface="Bahnschrift SemiBold SemiConden" panose="020B0502040204020203" pitchFamily="34" charset="0"/>
              </a:rPr>
              <a:t>You can predict the market price of Acai berries. </a:t>
            </a:r>
          </a:p>
          <a:p>
            <a:r>
              <a:rPr lang="en-IN" sz="2400" b="1" dirty="0">
                <a:solidFill>
                  <a:srgbClr val="B30425"/>
                </a:solidFill>
                <a:latin typeface="Bahnschrift SemiBold SemiConden" panose="020B0502040204020203" pitchFamily="34" charset="0"/>
              </a:rPr>
              <a:t>Classifying Study Findings: </a:t>
            </a:r>
            <a:r>
              <a:rPr lang="en-IN" sz="2400" b="1" dirty="0">
                <a:solidFill>
                  <a:srgbClr val="455CCE"/>
                </a:solidFill>
                <a:latin typeface="Bahnschrift SemiBold SemiConden" panose="020B0502040204020203" pitchFamily="34" charset="0"/>
              </a:rPr>
              <a:t>You can classify the cancer prevention study findings based on yield, soil type, weather conditions, and year.</a:t>
            </a:r>
          </a:p>
          <a:p>
            <a:endParaRPr lang="en-IN" sz="2400" b="1" dirty="0">
              <a:solidFill>
                <a:srgbClr val="455CCE"/>
              </a:solidFill>
              <a:latin typeface="Bahnschrift SemiBold SemiConden" panose="020B0502040204020203" pitchFamily="34" charset="0"/>
            </a:endParaRPr>
          </a:p>
          <a:p>
            <a:r>
              <a:rPr lang="en-IN" sz="3200" b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Gradient Boosting Regressor - algorithm</a:t>
            </a:r>
          </a:p>
          <a:p>
            <a:endParaRPr lang="en-IN" dirty="0"/>
          </a:p>
          <a:p>
            <a:r>
              <a:rPr lang="en-IN" b="1" dirty="0">
                <a:solidFill>
                  <a:srgbClr val="B30425"/>
                </a:solidFill>
                <a:latin typeface="Aptos Narrow" panose="020B0004020202020204" pitchFamily="34" charset="0"/>
              </a:rPr>
              <a:t>RESULTS:</a:t>
            </a:r>
          </a:p>
          <a:p>
            <a:r>
              <a:rPr lang="en-IN" dirty="0">
                <a:solidFill>
                  <a:srgbClr val="B30425"/>
                </a:solidFill>
                <a:latin typeface="Aptos Narrow" panose="020B0004020202020204" pitchFamily="34" charset="0"/>
              </a:rPr>
              <a:t>Best parameters: {'</a:t>
            </a:r>
            <a:r>
              <a:rPr lang="en-IN" dirty="0" err="1">
                <a:solidFill>
                  <a:srgbClr val="B30425"/>
                </a:solidFill>
                <a:latin typeface="Aptos Narrow" panose="020B0004020202020204" pitchFamily="34" charset="0"/>
              </a:rPr>
              <a:t>learning_rate</a:t>
            </a:r>
            <a:r>
              <a:rPr lang="en-IN" dirty="0">
                <a:solidFill>
                  <a:srgbClr val="B30425"/>
                </a:solidFill>
                <a:latin typeface="Aptos Narrow" panose="020B0004020202020204" pitchFamily="34" charset="0"/>
              </a:rPr>
              <a:t>': 0.01, '</a:t>
            </a:r>
            <a:r>
              <a:rPr lang="en-IN" dirty="0" err="1">
                <a:solidFill>
                  <a:srgbClr val="B30425"/>
                </a:solidFill>
                <a:latin typeface="Aptos Narrow" panose="020B0004020202020204" pitchFamily="34" charset="0"/>
              </a:rPr>
              <a:t>max_depth</a:t>
            </a:r>
            <a:r>
              <a:rPr lang="en-IN" dirty="0">
                <a:solidFill>
                  <a:srgbClr val="B30425"/>
                </a:solidFill>
                <a:latin typeface="Aptos Narrow" panose="020B0004020202020204" pitchFamily="34" charset="0"/>
              </a:rPr>
              <a:t>’: 3, '</a:t>
            </a:r>
            <a:r>
              <a:rPr lang="en-IN" dirty="0" err="1">
                <a:solidFill>
                  <a:srgbClr val="B30425"/>
                </a:solidFill>
                <a:latin typeface="Aptos Narrow" panose="020B0004020202020204" pitchFamily="34" charset="0"/>
              </a:rPr>
              <a:t>n_estimators</a:t>
            </a:r>
            <a:r>
              <a:rPr lang="en-IN" dirty="0">
                <a:solidFill>
                  <a:srgbClr val="B30425"/>
                </a:solidFill>
                <a:latin typeface="Aptos Narrow" panose="020B0004020202020204" pitchFamily="34" charset="0"/>
              </a:rPr>
              <a:t>': 100}</a:t>
            </a:r>
          </a:p>
          <a:p>
            <a:r>
              <a:rPr lang="en-IN" dirty="0" err="1">
                <a:solidFill>
                  <a:srgbClr val="B30425"/>
                </a:solidFill>
                <a:latin typeface="Aptos Narrow" panose="020B0004020202020204" pitchFamily="34" charset="0"/>
              </a:rPr>
              <a:t>XGBoost</a:t>
            </a:r>
            <a:r>
              <a:rPr lang="en-IN" dirty="0">
                <a:solidFill>
                  <a:srgbClr val="B30425"/>
                </a:solidFill>
                <a:latin typeface="Aptos Narrow" panose="020B0004020202020204" pitchFamily="34" charset="0"/>
              </a:rPr>
              <a:t> - Mean Squared Error: 369205.5999311864</a:t>
            </a:r>
          </a:p>
          <a:p>
            <a:r>
              <a:rPr lang="en-IN" dirty="0" err="1">
                <a:solidFill>
                  <a:srgbClr val="B30425"/>
                </a:solidFill>
                <a:latin typeface="Aptos Narrow" panose="020B0004020202020204" pitchFamily="34" charset="0"/>
              </a:rPr>
              <a:t>XGBoost</a:t>
            </a:r>
            <a:r>
              <a:rPr lang="en-IN" dirty="0">
                <a:solidFill>
                  <a:srgbClr val="B30425"/>
                </a:solidFill>
                <a:latin typeface="Aptos Narrow" panose="020B0004020202020204" pitchFamily="34" charset="0"/>
              </a:rPr>
              <a:t> - Root Mean Squared Error: 607.6229093205641</a:t>
            </a:r>
          </a:p>
          <a:p>
            <a:r>
              <a:rPr lang="en-IN" dirty="0" err="1">
                <a:solidFill>
                  <a:srgbClr val="B30425"/>
                </a:solidFill>
                <a:latin typeface="Aptos Narrow" panose="020B0004020202020204" pitchFamily="34" charset="0"/>
              </a:rPr>
              <a:t>XGBoost</a:t>
            </a:r>
            <a:r>
              <a:rPr lang="en-IN" dirty="0">
                <a:solidFill>
                  <a:srgbClr val="B30425"/>
                </a:solidFill>
                <a:latin typeface="Aptos Narrow" panose="020B0004020202020204" pitchFamily="34" charset="0"/>
              </a:rPr>
              <a:t> - R-squared: 0.7771466931720816</a:t>
            </a:r>
          </a:p>
        </p:txBody>
      </p:sp>
    </p:spTree>
    <p:extLst>
      <p:ext uri="{BB962C8B-B14F-4D97-AF65-F5344CB8AC3E}">
        <p14:creationId xmlns:p14="http://schemas.microsoft.com/office/powerpoint/2010/main" val="373836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9390FC-6C4B-EDA7-760E-E883E3065411}"/>
              </a:ext>
            </a:extLst>
          </p:cNvPr>
          <p:cNvSpPr txBox="1"/>
          <p:nvPr/>
        </p:nvSpPr>
        <p:spPr>
          <a:xfrm>
            <a:off x="96625" y="0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PRE</a:t>
            </a:r>
            <a:r>
              <a:rPr lang="en-US" sz="4000" b="1" dirty="0">
                <a:solidFill>
                  <a:srgbClr val="212A49"/>
                </a:solidFill>
                <a:latin typeface="Bahnschrift SemiBold SemiConden" panose="020B0502040204020203" pitchFamily="34" charset="0"/>
              </a:rPr>
              <a:t>CISION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12A49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RESULTS</a:t>
            </a:r>
            <a:endParaRPr lang="en-IN" sz="3600" dirty="0">
              <a:solidFill>
                <a:srgbClr val="212A49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C3A55-3CEB-FE5D-F04C-AD758CAC5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5" y="942083"/>
            <a:ext cx="10981398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1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01A8E8B0-6F7B-0DFA-9D6B-BACDF3B1BB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68262" cy="356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800181D-ACB2-A1BC-0634-69EF8C042F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0" y="95222"/>
            <a:ext cx="116586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PREDICTED OUTPUT MODEL</a:t>
            </a:r>
            <a:endParaRPr lang="en-US" sz="4400" b="1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68F5347-4985-A774-CD8C-7EE1409D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3" y="1277217"/>
            <a:ext cx="8780207" cy="5014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710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6512-7F41-1791-6570-21C93E13D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>
              <a:solidFill>
                <a:srgbClr val="212A4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D2823-AC43-5DCD-B404-799331F31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>
              <a:solidFill>
                <a:srgbClr val="212A4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3DE0690-079D-FE08-7882-389CA27DBD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rgbClr val="212A4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F05F5-5A2D-56AE-B37A-610FC0D25D6D}"/>
              </a:ext>
            </a:extLst>
          </p:cNvPr>
          <p:cNvSpPr/>
          <p:nvPr/>
        </p:nvSpPr>
        <p:spPr>
          <a:xfrm>
            <a:off x="1209" y="-16694"/>
            <a:ext cx="8316882" cy="6858000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u="sng" dirty="0">
              <a:solidFill>
                <a:srgbClr val="212A49"/>
              </a:solidFill>
              <a:latin typeface="Bahnschrift SemiBol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u="sng" dirty="0">
              <a:solidFill>
                <a:srgbClr val="212A49"/>
              </a:solidFill>
              <a:latin typeface="Bahnschrift SemiBold" panose="020B0502040204020203" pitchFamily="34" charset="0"/>
            </a:endParaRPr>
          </a:p>
          <a:p>
            <a:endParaRPr lang="en-IN" sz="2400" b="1" u="sng" dirty="0">
              <a:solidFill>
                <a:srgbClr val="212A4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A9BB3B-D7B3-DF2E-446E-EC0846145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6028" y="352638"/>
            <a:ext cx="8613057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Summary: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The models successfully predict acai berry yield and market price.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Effective classification of cancer prevention findings.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Potential applications in optimizing agricultural practices and health research.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2545F-2350-3CCD-E71C-35410DB85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672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Bahnschrift SemiBold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65C053-3223-2CC5-D3CD-AB5CCCCAC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3341991"/>
            <a:ext cx="8133359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Future Enhancements: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Adding more features like soil moisture, pest infestation levels.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Exploring advanced machine learning techniques like deep learning.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Developing a real-time prediction system for farmers and researchers.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7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A3903A-1651-4432-0E86-E2D3ADFA0C95}"/>
              </a:ext>
            </a:extLst>
          </p:cNvPr>
          <p:cNvSpPr txBox="1"/>
          <p:nvPr/>
        </p:nvSpPr>
        <p:spPr>
          <a:xfrm>
            <a:off x="441364" y="364525"/>
            <a:ext cx="92612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212A49"/>
                </a:solidFill>
                <a:latin typeface="Bahnschrift SemiBold" panose="020B0502040204020203" pitchFamily="34" charset="0"/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EBAC6-CD27-A0A1-E05A-2E1C11CAAE27}"/>
              </a:ext>
            </a:extLst>
          </p:cNvPr>
          <p:cNvSpPr txBox="1"/>
          <p:nvPr/>
        </p:nvSpPr>
        <p:spPr>
          <a:xfrm>
            <a:off x="347096" y="1512207"/>
            <a:ext cx="67795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UcPeriod"/>
            </a:pP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Allali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 et al., "Human microbiota research in Africa: A systematic review reveals gaps and priorities for future research", Microbiome, vol. 9, no. 1, 2021.Show in Context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CrossRef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  Google Scholar </a:t>
            </a:r>
          </a:p>
          <a:p>
            <a:pPr marL="400050" indent="-400050">
              <a:buAutoNum type="romanUcPeriod"/>
            </a:pP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S. L. McLellan, J. C. Fisher and R. J. Newton, "The microbiome of urban waters", Int.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Microbiol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.: Official J. Spanish Soc.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Microbiol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., vol. 18, no. 3, pp. 141-149, 2015.Show in Context Google Scholar </a:t>
            </a:r>
          </a:p>
          <a:p>
            <a:pPr marL="400050" indent="-400050">
              <a:buAutoNum type="romanUcPeriod"/>
            </a:pP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X. Ding, W. Lan and J.-D. Gu, "A review on sampling Techniques and analytical methods for microbiota of cultural properties and historical architecture", Appl. Sci., vol. 10, no. 22, pp. 8099, 2020.Show in Context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CrossRef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  Google Scholar </a:t>
            </a:r>
          </a:p>
          <a:p>
            <a:pPr marL="400050" indent="-400050">
              <a:buAutoNum type="romanUcPeriod"/>
            </a:pP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Y. S.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Bukin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, Y. P.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Galachyants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, I. Morozov, S.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Bukin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, A.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Zakharenko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 and T.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Zemskaya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, "The effect of 16S rRNA region choice on bacterial community metabarcoding results", Sci. Data, vol. 6, no. 1, pp. 1-14, 2019.Show in Context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CrossRef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  Google Scholar </a:t>
            </a:r>
          </a:p>
          <a:p>
            <a:pPr marL="400050" indent="-400050">
              <a:buAutoNum type="romanUcPeriod"/>
            </a:pP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B. Yang, Y. Wang and P.-Y. Qian, "Sensitivity and correlation of hypervariable regions in 16S rRNA genes in phylogenetic analysis", BMC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Bioinf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., vol. 17, no. 1, pp. 1-8, 2016.Show in Context </a:t>
            </a:r>
            <a:r>
              <a:rPr lang="en-IN" dirty="0" err="1">
                <a:solidFill>
                  <a:srgbClr val="212A49"/>
                </a:solidFill>
                <a:latin typeface="Bahnschrift Condensed" panose="020B0502040204020203" pitchFamily="34" charset="0"/>
              </a:rPr>
              <a:t>CrossRef</a:t>
            </a:r>
            <a:r>
              <a:rPr lang="en-IN" dirty="0">
                <a:solidFill>
                  <a:srgbClr val="212A49"/>
                </a:solidFill>
                <a:latin typeface="Bahnschrift Condensed" panose="020B0502040204020203" pitchFamily="34" charset="0"/>
              </a:rPr>
              <a:t>  Google Scholar</a:t>
            </a:r>
          </a:p>
        </p:txBody>
      </p:sp>
    </p:spTree>
    <p:extLst>
      <p:ext uri="{BB962C8B-B14F-4D97-AF65-F5344CB8AC3E}">
        <p14:creationId xmlns:p14="http://schemas.microsoft.com/office/powerpoint/2010/main" val="396032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CD04CE10-F623-29D2-0610-F88CCBCDCD72}"/>
              </a:ext>
            </a:extLst>
          </p:cNvPr>
          <p:cNvSpPr/>
          <p:nvPr/>
        </p:nvSpPr>
        <p:spPr>
          <a:xfrm>
            <a:off x="1165086" y="2181226"/>
            <a:ext cx="9615947" cy="2061292"/>
          </a:xfrm>
          <a:prstGeom prst="horizontalScroll">
            <a:avLst/>
          </a:prstGeom>
          <a:solidFill>
            <a:schemeClr val="lt1"/>
          </a:solidFill>
          <a:ln w="38100">
            <a:solidFill>
              <a:srgbClr val="212A4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Bahnschrift SemiBold SemiConden" panose="020B0502040204020203" pitchFamily="34" charset="0"/>
              </a:rPr>
              <a:t>Thank You</a:t>
            </a:r>
          </a:p>
          <a:p>
            <a:pPr algn="ctr"/>
            <a:r>
              <a:rPr lang="en-US" sz="3200" b="1" dirty="0">
                <a:latin typeface="Bahnschrift SemiBold SemiConden" panose="020B0502040204020203" pitchFamily="34" charset="0"/>
              </a:rPr>
              <a:t>"</a:t>
            </a:r>
            <a:r>
              <a:rPr lang="en-US" sz="2400" b="1" dirty="0">
                <a:latin typeface="Bahnschrift SemiBold SemiConden" panose="020B0502040204020203" pitchFamily="34" charset="0"/>
              </a:rPr>
              <a:t>Integrating machine learning in acai berry production and research can revolutionize the use of this superfruit in cancer treatment”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810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0799CF-BE17-84D0-DFE1-485EA8A61B21}"/>
              </a:ext>
            </a:extLst>
          </p:cNvPr>
          <p:cNvSpPr/>
          <p:nvPr/>
        </p:nvSpPr>
        <p:spPr>
          <a:xfrm>
            <a:off x="540774" y="1818968"/>
            <a:ext cx="11110452" cy="2969342"/>
          </a:xfrm>
          <a:prstGeom prst="rect">
            <a:avLst/>
          </a:prstGeom>
          <a:solidFill>
            <a:schemeClr val="bg1"/>
          </a:solidFill>
          <a:ln w="76200">
            <a:solidFill>
              <a:srgbClr val="212A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155AD-72D9-11AD-19ED-D367FA394510}"/>
              </a:ext>
            </a:extLst>
          </p:cNvPr>
          <p:cNvSpPr txBox="1"/>
          <p:nvPr/>
        </p:nvSpPr>
        <p:spPr>
          <a:xfrm>
            <a:off x="698090" y="1864433"/>
            <a:ext cx="1079581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12A49"/>
                </a:solidFill>
                <a:latin typeface="Bahnschrift SemiBold SemiConden" panose="020B0502040204020203" pitchFamily="34" charset="0"/>
              </a:rPr>
              <a:t>PROBLEM STATEMENT</a:t>
            </a:r>
            <a:r>
              <a:rPr lang="en-US" sz="3200" b="1" dirty="0">
                <a:solidFill>
                  <a:srgbClr val="212A49"/>
                </a:solidFill>
                <a:latin typeface="Bahnschrift SemiBold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12A49"/>
                </a:solidFill>
                <a:latin typeface="Bahnschrift SemiBold" panose="020B0502040204020203" pitchFamily="34" charset="0"/>
              </a:rPr>
              <a:t>The escalating incidence of cancer necessitates innovative, cost-effective therapeutic alternatives. Acai berries, rich in antioxidants, demonstrate significant potential in treating colon, bladder, and breast cancers.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12A49"/>
                </a:solidFill>
                <a:latin typeface="Bahnschrift SemiBold" panose="020B0502040204020203" pitchFamily="34" charset="0"/>
              </a:rPr>
              <a:t> However, in India, the cultivation and utilization of acai berries are constrained by inadequate agricultural practices and technological adoption. </a:t>
            </a:r>
            <a:endParaRPr lang="en-IN" sz="2400" b="1" dirty="0">
              <a:solidFill>
                <a:srgbClr val="212A49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85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7A80CB-5DCC-663A-774F-472A60599FE6}"/>
              </a:ext>
            </a:extLst>
          </p:cNvPr>
          <p:cNvSpPr/>
          <p:nvPr/>
        </p:nvSpPr>
        <p:spPr>
          <a:xfrm>
            <a:off x="35129" y="930915"/>
            <a:ext cx="12192000" cy="2538633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0EC43A-316D-241E-57BC-BB895505B274}"/>
              </a:ext>
            </a:extLst>
          </p:cNvPr>
          <p:cNvSpPr txBox="1"/>
          <p:nvPr/>
        </p:nvSpPr>
        <p:spPr>
          <a:xfrm>
            <a:off x="0" y="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Bahnschrift SemiBold" panose="020B0502040204020203" pitchFamily="34" charset="0"/>
              </a:rPr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0319C-4DCD-302E-A462-3BDFA05487E2}"/>
              </a:ext>
            </a:extLst>
          </p:cNvPr>
          <p:cNvSpPr txBox="1"/>
          <p:nvPr/>
        </p:nvSpPr>
        <p:spPr>
          <a:xfrm>
            <a:off x="35129" y="1150064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212A49"/>
                </a:solidFill>
                <a:latin typeface="Aptos Narrow" panose="020B0004020202020204" pitchFamily="34" charset="0"/>
              </a:rPr>
              <a:t>The objective is to investigate the therapeutic potential of acai berries as a bioactive natural remedy for oncological applications, with a specific focus on the chemo-preventive and chemotherapeutic effects against colon, bladder, and breast carcinomas.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212A49"/>
                </a:solidFill>
                <a:latin typeface="Aptos Narrow" panose="020B0004020202020204" pitchFamily="34" charset="0"/>
              </a:rPr>
              <a:t>The proposed idea evaluates the feasibility of cultivating acai berries in India by employing advanced agronomic techniques, such as machine learning algorithms for predictive analytics and precision agriculture methodologies.</a:t>
            </a:r>
          </a:p>
        </p:txBody>
      </p:sp>
      <p:sp>
        <p:nvSpPr>
          <p:cNvPr id="2118" name="Google Shape;667;p47">
            <a:extLst>
              <a:ext uri="{FF2B5EF4-FFF2-40B4-BE49-F238E27FC236}">
                <a16:creationId xmlns:a16="http://schemas.microsoft.com/office/drawing/2014/main" id="{8E3CAF2A-4948-96C0-D842-B199C9C3744C}"/>
              </a:ext>
            </a:extLst>
          </p:cNvPr>
          <p:cNvSpPr txBox="1"/>
          <p:nvPr/>
        </p:nvSpPr>
        <p:spPr>
          <a:xfrm flipH="1">
            <a:off x="1677937" y="4220356"/>
            <a:ext cx="1812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77" name="Google Shape;667;p47">
            <a:extLst>
              <a:ext uri="{FF2B5EF4-FFF2-40B4-BE49-F238E27FC236}">
                <a16:creationId xmlns:a16="http://schemas.microsoft.com/office/drawing/2014/main" id="{5C7775AC-A276-E215-3828-9511EA8858F8}"/>
              </a:ext>
            </a:extLst>
          </p:cNvPr>
          <p:cNvSpPr txBox="1"/>
          <p:nvPr/>
        </p:nvSpPr>
        <p:spPr>
          <a:xfrm flipH="1">
            <a:off x="1478137" y="6040613"/>
            <a:ext cx="1812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Bebas Neue"/>
                <a:ea typeface="Bebas Neue"/>
                <a:cs typeface="Bebas Neue"/>
                <a:sym typeface="Bebas Neue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Bebas Neue"/>
                <a:ea typeface="Bebas Neue"/>
                <a:cs typeface="Bebas Neue"/>
                <a:sym typeface="Bebas Neue"/>
              </a:rPr>
              <a:t>collection</a:t>
            </a:r>
          </a:p>
        </p:txBody>
      </p:sp>
      <p:sp>
        <p:nvSpPr>
          <p:cNvPr id="2178" name="Google Shape;669;p47">
            <a:extLst>
              <a:ext uri="{FF2B5EF4-FFF2-40B4-BE49-F238E27FC236}">
                <a16:creationId xmlns:a16="http://schemas.microsoft.com/office/drawing/2014/main" id="{D30C12E9-4C02-9B4A-EC38-3B548A323984}"/>
              </a:ext>
            </a:extLst>
          </p:cNvPr>
          <p:cNvSpPr txBox="1"/>
          <p:nvPr/>
        </p:nvSpPr>
        <p:spPr>
          <a:xfrm flipH="1">
            <a:off x="3915347" y="6080379"/>
            <a:ext cx="1812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Bebas Neue"/>
                <a:ea typeface="Bebas Neue"/>
                <a:cs typeface="Bebas Neue"/>
                <a:sym typeface="Bebas Neue"/>
              </a:rPr>
              <a:t>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Bebas Neue"/>
                <a:ea typeface="Bebas Neue"/>
                <a:cs typeface="Bebas Neue"/>
                <a:sym typeface="Bebas Neue"/>
              </a:rPr>
              <a:t>INTREPRETATION </a:t>
            </a:r>
          </a:p>
        </p:txBody>
      </p:sp>
      <p:sp>
        <p:nvSpPr>
          <p:cNvPr id="2179" name="Google Shape;671;p47">
            <a:extLst>
              <a:ext uri="{FF2B5EF4-FFF2-40B4-BE49-F238E27FC236}">
                <a16:creationId xmlns:a16="http://schemas.microsoft.com/office/drawing/2014/main" id="{CB3993DD-BB7A-9F47-E944-737DFE88C218}"/>
              </a:ext>
            </a:extLst>
          </p:cNvPr>
          <p:cNvSpPr txBox="1"/>
          <p:nvPr/>
        </p:nvSpPr>
        <p:spPr>
          <a:xfrm flipH="1">
            <a:off x="6482370" y="5493194"/>
            <a:ext cx="1812300" cy="118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Bebas Neue"/>
                <a:ea typeface="Bebas Neue"/>
                <a:cs typeface="Bebas Neue"/>
                <a:sym typeface="Bebas Neue"/>
              </a:rPr>
              <a:t>DECISION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Bebas Neue"/>
                <a:ea typeface="Bebas Neue"/>
                <a:cs typeface="Bebas Neue"/>
                <a:sym typeface="Bebas Neue"/>
              </a:rPr>
              <a:t>MAKING</a:t>
            </a:r>
            <a:endParaRPr sz="24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80" name="Google Shape;673;p47">
            <a:extLst>
              <a:ext uri="{FF2B5EF4-FFF2-40B4-BE49-F238E27FC236}">
                <a16:creationId xmlns:a16="http://schemas.microsoft.com/office/drawing/2014/main" id="{2A1351B3-2413-F60C-4DAA-82251170E972}"/>
              </a:ext>
            </a:extLst>
          </p:cNvPr>
          <p:cNvSpPr txBox="1"/>
          <p:nvPr/>
        </p:nvSpPr>
        <p:spPr>
          <a:xfrm flipH="1">
            <a:off x="8674365" y="5452726"/>
            <a:ext cx="1812300" cy="118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latin typeface="Bebas Neue"/>
                <a:ea typeface="Bebas Neue"/>
                <a:cs typeface="Bebas Neue"/>
                <a:sym typeface="Bebas Neue"/>
              </a:rPr>
              <a:t>REQUIRED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latin typeface="Bebas Neue"/>
                <a:ea typeface="Bebas Neue"/>
                <a:cs typeface="Bebas Neue"/>
                <a:sym typeface="Bebas Neue"/>
              </a:rPr>
              <a:t>ACTION</a:t>
            </a:r>
          </a:p>
        </p:txBody>
      </p:sp>
      <p:grpSp>
        <p:nvGrpSpPr>
          <p:cNvPr id="2181" name="Google Shape;679;p47">
            <a:extLst>
              <a:ext uri="{FF2B5EF4-FFF2-40B4-BE49-F238E27FC236}">
                <a16:creationId xmlns:a16="http://schemas.microsoft.com/office/drawing/2014/main" id="{97F877E6-3880-5432-698C-13173D174750}"/>
              </a:ext>
            </a:extLst>
          </p:cNvPr>
          <p:cNvGrpSpPr/>
          <p:nvPr/>
        </p:nvGrpSpPr>
        <p:grpSpPr>
          <a:xfrm>
            <a:off x="2209825" y="4784553"/>
            <a:ext cx="445327" cy="443278"/>
            <a:chOff x="1520019" y="3304312"/>
            <a:chExt cx="371880" cy="370170"/>
          </a:xfrm>
        </p:grpSpPr>
        <p:sp>
          <p:nvSpPr>
            <p:cNvPr id="2182" name="Google Shape;680;p47">
              <a:extLst>
                <a:ext uri="{FF2B5EF4-FFF2-40B4-BE49-F238E27FC236}">
                  <a16:creationId xmlns:a16="http://schemas.microsoft.com/office/drawing/2014/main" id="{A765781A-B39C-90F7-8FD5-E838DDB0B4D9}"/>
                </a:ext>
              </a:extLst>
            </p:cNvPr>
            <p:cNvSpPr/>
            <p:nvPr/>
          </p:nvSpPr>
          <p:spPr>
            <a:xfrm>
              <a:off x="1685277" y="3427009"/>
              <a:ext cx="42020" cy="4202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8" y="0"/>
                  </a:moveTo>
                  <a:cubicBezTo>
                    <a:pt x="330" y="0"/>
                    <a:pt x="0" y="330"/>
                    <a:pt x="0" y="736"/>
                  </a:cubicBezTo>
                  <a:cubicBezTo>
                    <a:pt x="0" y="1144"/>
                    <a:pt x="330" y="1474"/>
                    <a:pt x="738" y="1474"/>
                  </a:cubicBezTo>
                  <a:cubicBezTo>
                    <a:pt x="1144" y="1474"/>
                    <a:pt x="1474" y="1144"/>
                    <a:pt x="1474" y="736"/>
                  </a:cubicBezTo>
                  <a:cubicBezTo>
                    <a:pt x="1474" y="330"/>
                    <a:pt x="1144" y="0"/>
                    <a:pt x="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83" name="Google Shape;681;p47">
              <a:extLst>
                <a:ext uri="{FF2B5EF4-FFF2-40B4-BE49-F238E27FC236}">
                  <a16:creationId xmlns:a16="http://schemas.microsoft.com/office/drawing/2014/main" id="{4E9939F9-DB32-D09E-2978-7183254E5E61}"/>
                </a:ext>
              </a:extLst>
            </p:cNvPr>
            <p:cNvSpPr/>
            <p:nvPr/>
          </p:nvSpPr>
          <p:spPr>
            <a:xfrm>
              <a:off x="1745912" y="3338464"/>
              <a:ext cx="69957" cy="69929"/>
            </a:xfrm>
            <a:custGeom>
              <a:avLst/>
              <a:gdLst/>
              <a:ahLst/>
              <a:cxnLst/>
              <a:rect l="l" t="t" r="r" b="b"/>
              <a:pathLst>
                <a:path w="2454" h="2453" extrusionOk="0">
                  <a:moveTo>
                    <a:pt x="1534" y="1"/>
                  </a:moveTo>
                  <a:lnTo>
                    <a:pt x="0" y="1531"/>
                  </a:lnTo>
                  <a:lnTo>
                    <a:pt x="0" y="2453"/>
                  </a:lnTo>
                  <a:lnTo>
                    <a:pt x="922" y="2453"/>
                  </a:lnTo>
                  <a:lnTo>
                    <a:pt x="2454" y="922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84" name="Google Shape;682;p47">
              <a:extLst>
                <a:ext uri="{FF2B5EF4-FFF2-40B4-BE49-F238E27FC236}">
                  <a16:creationId xmlns:a16="http://schemas.microsoft.com/office/drawing/2014/main" id="{9C07AB21-B80A-DFAD-640A-F7873509ABC6}"/>
                </a:ext>
              </a:extLst>
            </p:cNvPr>
            <p:cNvSpPr/>
            <p:nvPr/>
          </p:nvSpPr>
          <p:spPr>
            <a:xfrm>
              <a:off x="1596391" y="3487217"/>
              <a:ext cx="70014" cy="69986"/>
            </a:xfrm>
            <a:custGeom>
              <a:avLst/>
              <a:gdLst/>
              <a:ahLst/>
              <a:cxnLst/>
              <a:rect l="l" t="t" r="r" b="b"/>
              <a:pathLst>
                <a:path w="2456" h="2455" extrusionOk="0">
                  <a:moveTo>
                    <a:pt x="1534" y="0"/>
                  </a:moveTo>
                  <a:lnTo>
                    <a:pt x="0" y="1532"/>
                  </a:lnTo>
                  <a:lnTo>
                    <a:pt x="925" y="2454"/>
                  </a:lnTo>
                  <a:lnTo>
                    <a:pt x="2456" y="922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85" name="Google Shape;683;p47">
              <a:extLst>
                <a:ext uri="{FF2B5EF4-FFF2-40B4-BE49-F238E27FC236}">
                  <a16:creationId xmlns:a16="http://schemas.microsoft.com/office/drawing/2014/main" id="{3907FF7C-EABF-C3AF-6CFF-2C666DFDEA07}"/>
                </a:ext>
              </a:extLst>
            </p:cNvPr>
            <p:cNvSpPr/>
            <p:nvPr/>
          </p:nvSpPr>
          <p:spPr>
            <a:xfrm>
              <a:off x="1745912" y="3487217"/>
              <a:ext cx="69957" cy="69986"/>
            </a:xfrm>
            <a:custGeom>
              <a:avLst/>
              <a:gdLst/>
              <a:ahLst/>
              <a:cxnLst/>
              <a:rect l="l" t="t" r="r" b="b"/>
              <a:pathLst>
                <a:path w="2454" h="2455" extrusionOk="0">
                  <a:moveTo>
                    <a:pt x="0" y="0"/>
                  </a:moveTo>
                  <a:lnTo>
                    <a:pt x="0" y="922"/>
                  </a:lnTo>
                  <a:lnTo>
                    <a:pt x="1534" y="2454"/>
                  </a:lnTo>
                  <a:lnTo>
                    <a:pt x="2454" y="1532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86" name="Google Shape;684;p47">
              <a:extLst>
                <a:ext uri="{FF2B5EF4-FFF2-40B4-BE49-F238E27FC236}">
                  <a16:creationId xmlns:a16="http://schemas.microsoft.com/office/drawing/2014/main" id="{3625E182-69E9-D121-8237-7174808D98F7}"/>
                </a:ext>
              </a:extLst>
            </p:cNvPr>
            <p:cNvSpPr/>
            <p:nvPr/>
          </p:nvSpPr>
          <p:spPr>
            <a:xfrm>
              <a:off x="1596391" y="3338464"/>
              <a:ext cx="70014" cy="69929"/>
            </a:xfrm>
            <a:custGeom>
              <a:avLst/>
              <a:gdLst/>
              <a:ahLst/>
              <a:cxnLst/>
              <a:rect l="l" t="t" r="r" b="b"/>
              <a:pathLst>
                <a:path w="2456" h="2453" extrusionOk="0">
                  <a:moveTo>
                    <a:pt x="925" y="1"/>
                  </a:moveTo>
                  <a:lnTo>
                    <a:pt x="0" y="922"/>
                  </a:lnTo>
                  <a:lnTo>
                    <a:pt x="1534" y="2453"/>
                  </a:lnTo>
                  <a:lnTo>
                    <a:pt x="2456" y="2453"/>
                  </a:lnTo>
                  <a:lnTo>
                    <a:pt x="2456" y="1531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87" name="Google Shape;685;p47">
              <a:extLst>
                <a:ext uri="{FF2B5EF4-FFF2-40B4-BE49-F238E27FC236}">
                  <a16:creationId xmlns:a16="http://schemas.microsoft.com/office/drawing/2014/main" id="{9AE04144-807F-772C-BD90-AFBD5135F6AB}"/>
                </a:ext>
              </a:extLst>
            </p:cNvPr>
            <p:cNvSpPr/>
            <p:nvPr/>
          </p:nvSpPr>
          <p:spPr>
            <a:xfrm>
              <a:off x="1688042" y="3311553"/>
              <a:ext cx="36946" cy="80363"/>
            </a:xfrm>
            <a:custGeom>
              <a:avLst/>
              <a:gdLst/>
              <a:ahLst/>
              <a:cxnLst/>
              <a:rect l="l" t="t" r="r" b="b"/>
              <a:pathLst>
                <a:path w="1296" h="2819" extrusionOk="0">
                  <a:moveTo>
                    <a:pt x="1" y="0"/>
                  </a:moveTo>
                  <a:lnTo>
                    <a:pt x="1" y="2166"/>
                  </a:lnTo>
                  <a:lnTo>
                    <a:pt x="650" y="2818"/>
                  </a:lnTo>
                  <a:lnTo>
                    <a:pt x="1296" y="2166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88" name="Google Shape;686;p47">
              <a:extLst>
                <a:ext uri="{FF2B5EF4-FFF2-40B4-BE49-F238E27FC236}">
                  <a16:creationId xmlns:a16="http://schemas.microsoft.com/office/drawing/2014/main" id="{4DFB6CA2-BC47-8D5E-918A-4930DFF00C67}"/>
                </a:ext>
              </a:extLst>
            </p:cNvPr>
            <p:cNvSpPr/>
            <p:nvPr/>
          </p:nvSpPr>
          <p:spPr>
            <a:xfrm>
              <a:off x="1688042" y="3503722"/>
              <a:ext cx="36946" cy="80391"/>
            </a:xfrm>
            <a:custGeom>
              <a:avLst/>
              <a:gdLst/>
              <a:ahLst/>
              <a:cxnLst/>
              <a:rect l="l" t="t" r="r" b="b"/>
              <a:pathLst>
                <a:path w="1296" h="2820" extrusionOk="0">
                  <a:moveTo>
                    <a:pt x="650" y="0"/>
                  </a:moveTo>
                  <a:lnTo>
                    <a:pt x="1" y="652"/>
                  </a:lnTo>
                  <a:lnTo>
                    <a:pt x="1" y="2820"/>
                  </a:lnTo>
                  <a:lnTo>
                    <a:pt x="1296" y="2820"/>
                  </a:lnTo>
                  <a:lnTo>
                    <a:pt x="1296" y="6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89" name="Google Shape;687;p47">
              <a:extLst>
                <a:ext uri="{FF2B5EF4-FFF2-40B4-BE49-F238E27FC236}">
                  <a16:creationId xmlns:a16="http://schemas.microsoft.com/office/drawing/2014/main" id="{0511E61A-5302-8B4F-AA55-42EB0D494057}"/>
                </a:ext>
              </a:extLst>
            </p:cNvPr>
            <p:cNvSpPr/>
            <p:nvPr/>
          </p:nvSpPr>
          <p:spPr>
            <a:xfrm>
              <a:off x="1763131" y="3429346"/>
              <a:ext cx="79707" cy="36917"/>
            </a:xfrm>
            <a:custGeom>
              <a:avLst/>
              <a:gdLst/>
              <a:ahLst/>
              <a:cxnLst/>
              <a:rect l="l" t="t" r="r" b="b"/>
              <a:pathLst>
                <a:path w="2796" h="1295" extrusionOk="0">
                  <a:moveTo>
                    <a:pt x="646" y="1"/>
                  </a:moveTo>
                  <a:lnTo>
                    <a:pt x="0" y="647"/>
                  </a:lnTo>
                  <a:lnTo>
                    <a:pt x="646" y="1294"/>
                  </a:lnTo>
                  <a:lnTo>
                    <a:pt x="2796" y="1294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90" name="Google Shape;688;p47">
              <a:extLst>
                <a:ext uri="{FF2B5EF4-FFF2-40B4-BE49-F238E27FC236}">
                  <a16:creationId xmlns:a16="http://schemas.microsoft.com/office/drawing/2014/main" id="{8E912DA9-5785-A02F-C117-612F440797B9}"/>
                </a:ext>
              </a:extLst>
            </p:cNvPr>
            <p:cNvSpPr/>
            <p:nvPr/>
          </p:nvSpPr>
          <p:spPr>
            <a:xfrm>
              <a:off x="1569451" y="3429346"/>
              <a:ext cx="79792" cy="36917"/>
            </a:xfrm>
            <a:custGeom>
              <a:avLst/>
              <a:gdLst/>
              <a:ahLst/>
              <a:cxnLst/>
              <a:rect l="l" t="t" r="r" b="b"/>
              <a:pathLst>
                <a:path w="2799" h="1295" extrusionOk="0">
                  <a:moveTo>
                    <a:pt x="1" y="1"/>
                  </a:moveTo>
                  <a:lnTo>
                    <a:pt x="1" y="1294"/>
                  </a:lnTo>
                  <a:lnTo>
                    <a:pt x="2150" y="1294"/>
                  </a:lnTo>
                  <a:lnTo>
                    <a:pt x="2798" y="647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2191" name="Google Shape;689;p47">
              <a:extLst>
                <a:ext uri="{FF2B5EF4-FFF2-40B4-BE49-F238E27FC236}">
                  <a16:creationId xmlns:a16="http://schemas.microsoft.com/office/drawing/2014/main" id="{82684C27-A76B-BE68-145D-62FB1B36A51F}"/>
                </a:ext>
              </a:extLst>
            </p:cNvPr>
            <p:cNvGrpSpPr/>
            <p:nvPr/>
          </p:nvGrpSpPr>
          <p:grpSpPr>
            <a:xfrm>
              <a:off x="1520019" y="3304312"/>
              <a:ext cx="371880" cy="370170"/>
              <a:chOff x="1520019" y="3304312"/>
              <a:chExt cx="371880" cy="370170"/>
            </a:xfrm>
          </p:grpSpPr>
          <p:sp>
            <p:nvSpPr>
              <p:cNvPr id="2192" name="Google Shape;690;p47">
                <a:extLst>
                  <a:ext uri="{FF2B5EF4-FFF2-40B4-BE49-F238E27FC236}">
                    <a16:creationId xmlns:a16="http://schemas.microsoft.com/office/drawing/2014/main" id="{F581A717-A95E-FDC9-D783-0DA0AE81CBF7}"/>
                  </a:ext>
                </a:extLst>
              </p:cNvPr>
              <p:cNvSpPr/>
              <p:nvPr/>
            </p:nvSpPr>
            <p:spPr>
              <a:xfrm>
                <a:off x="1520019" y="3304312"/>
                <a:ext cx="371880" cy="370170"/>
              </a:xfrm>
              <a:custGeom>
                <a:avLst/>
                <a:gdLst/>
                <a:ahLst/>
                <a:cxnLst/>
                <a:rect l="l" t="t" r="r" b="b"/>
                <a:pathLst>
                  <a:path w="13045" h="12985" extrusionOk="0">
                    <a:moveTo>
                      <a:pt x="6935" y="506"/>
                    </a:moveTo>
                    <a:lnTo>
                      <a:pt x="6935" y="2315"/>
                    </a:lnTo>
                    <a:lnTo>
                      <a:pt x="6542" y="2714"/>
                    </a:lnTo>
                    <a:lnTo>
                      <a:pt x="6148" y="2315"/>
                    </a:lnTo>
                    <a:lnTo>
                      <a:pt x="6122" y="506"/>
                    </a:lnTo>
                    <a:close/>
                    <a:moveTo>
                      <a:pt x="3604" y="1555"/>
                    </a:moveTo>
                    <a:lnTo>
                      <a:pt x="4881" y="2834"/>
                    </a:lnTo>
                    <a:lnTo>
                      <a:pt x="4881" y="3398"/>
                    </a:lnTo>
                    <a:lnTo>
                      <a:pt x="4318" y="3398"/>
                    </a:lnTo>
                    <a:lnTo>
                      <a:pt x="3039" y="2120"/>
                    </a:lnTo>
                    <a:lnTo>
                      <a:pt x="3604" y="1555"/>
                    </a:lnTo>
                    <a:close/>
                    <a:moveTo>
                      <a:pt x="9458" y="1555"/>
                    </a:moveTo>
                    <a:lnTo>
                      <a:pt x="10021" y="2120"/>
                    </a:lnTo>
                    <a:lnTo>
                      <a:pt x="8743" y="3398"/>
                    </a:lnTo>
                    <a:lnTo>
                      <a:pt x="8179" y="3398"/>
                    </a:lnTo>
                    <a:lnTo>
                      <a:pt x="8179" y="2834"/>
                    </a:lnTo>
                    <a:lnTo>
                      <a:pt x="9458" y="1555"/>
                    </a:lnTo>
                    <a:close/>
                    <a:moveTo>
                      <a:pt x="3774" y="4640"/>
                    </a:moveTo>
                    <a:lnTo>
                      <a:pt x="4168" y="5033"/>
                    </a:lnTo>
                    <a:lnTo>
                      <a:pt x="3774" y="5427"/>
                    </a:lnTo>
                    <a:lnTo>
                      <a:pt x="1990" y="5427"/>
                    </a:lnTo>
                    <a:lnTo>
                      <a:pt x="1990" y="4640"/>
                    </a:lnTo>
                    <a:close/>
                    <a:moveTo>
                      <a:pt x="11070" y="4640"/>
                    </a:moveTo>
                    <a:lnTo>
                      <a:pt x="11070" y="5427"/>
                    </a:lnTo>
                    <a:lnTo>
                      <a:pt x="9287" y="5427"/>
                    </a:lnTo>
                    <a:lnTo>
                      <a:pt x="8892" y="5033"/>
                    </a:lnTo>
                    <a:lnTo>
                      <a:pt x="9287" y="4640"/>
                    </a:lnTo>
                    <a:close/>
                    <a:moveTo>
                      <a:pt x="6535" y="4558"/>
                    </a:moveTo>
                    <a:cubicBezTo>
                      <a:pt x="6800" y="4558"/>
                      <a:pt x="7016" y="4774"/>
                      <a:pt x="7016" y="5039"/>
                    </a:cubicBezTo>
                    <a:cubicBezTo>
                      <a:pt x="7016" y="5306"/>
                      <a:pt x="6800" y="5520"/>
                      <a:pt x="6535" y="5520"/>
                    </a:cubicBezTo>
                    <a:cubicBezTo>
                      <a:pt x="6268" y="5520"/>
                      <a:pt x="6052" y="5306"/>
                      <a:pt x="6052" y="5039"/>
                    </a:cubicBezTo>
                    <a:cubicBezTo>
                      <a:pt x="6052" y="4774"/>
                      <a:pt x="6268" y="4558"/>
                      <a:pt x="6535" y="4558"/>
                    </a:cubicBezTo>
                    <a:close/>
                    <a:moveTo>
                      <a:pt x="5616" y="6306"/>
                    </a:moveTo>
                    <a:lnTo>
                      <a:pt x="5389" y="6965"/>
                    </a:lnTo>
                    <a:lnTo>
                      <a:pt x="5389" y="6532"/>
                    </a:lnTo>
                    <a:lnTo>
                      <a:pt x="5616" y="6306"/>
                    </a:lnTo>
                    <a:close/>
                    <a:moveTo>
                      <a:pt x="7438" y="6300"/>
                    </a:moveTo>
                    <a:lnTo>
                      <a:pt x="7671" y="6532"/>
                    </a:lnTo>
                    <a:lnTo>
                      <a:pt x="7671" y="6974"/>
                    </a:lnTo>
                    <a:lnTo>
                      <a:pt x="7438" y="6300"/>
                    </a:lnTo>
                    <a:close/>
                    <a:moveTo>
                      <a:pt x="6794" y="5992"/>
                    </a:moveTo>
                    <a:lnTo>
                      <a:pt x="7277" y="7392"/>
                    </a:lnTo>
                    <a:lnTo>
                      <a:pt x="6783" y="6899"/>
                    </a:lnTo>
                    <a:lnTo>
                      <a:pt x="6783" y="5995"/>
                    </a:lnTo>
                    <a:cubicBezTo>
                      <a:pt x="6786" y="5994"/>
                      <a:pt x="6788" y="5994"/>
                      <a:pt x="6789" y="5994"/>
                    </a:cubicBezTo>
                    <a:cubicBezTo>
                      <a:pt x="6791" y="5994"/>
                      <a:pt x="6792" y="5994"/>
                      <a:pt x="6794" y="5992"/>
                    </a:cubicBezTo>
                    <a:close/>
                    <a:moveTo>
                      <a:pt x="6259" y="5995"/>
                    </a:moveTo>
                    <a:cubicBezTo>
                      <a:pt x="6269" y="5995"/>
                      <a:pt x="6268" y="5995"/>
                      <a:pt x="6275" y="5997"/>
                    </a:cubicBezTo>
                    <a:lnTo>
                      <a:pt x="6275" y="6899"/>
                    </a:lnTo>
                    <a:lnTo>
                      <a:pt x="5778" y="7398"/>
                    </a:lnTo>
                    <a:lnTo>
                      <a:pt x="5778" y="7398"/>
                    </a:lnTo>
                    <a:lnTo>
                      <a:pt x="6259" y="5995"/>
                    </a:lnTo>
                    <a:close/>
                    <a:moveTo>
                      <a:pt x="4881" y="6670"/>
                    </a:moveTo>
                    <a:lnTo>
                      <a:pt x="4881" y="7233"/>
                    </a:lnTo>
                    <a:lnTo>
                      <a:pt x="3604" y="8510"/>
                    </a:lnTo>
                    <a:lnTo>
                      <a:pt x="3039" y="7947"/>
                    </a:lnTo>
                    <a:lnTo>
                      <a:pt x="4318" y="6670"/>
                    </a:lnTo>
                    <a:close/>
                    <a:moveTo>
                      <a:pt x="8743" y="6670"/>
                    </a:moveTo>
                    <a:lnTo>
                      <a:pt x="10021" y="7947"/>
                    </a:lnTo>
                    <a:lnTo>
                      <a:pt x="9458" y="8510"/>
                    </a:lnTo>
                    <a:lnTo>
                      <a:pt x="8179" y="7233"/>
                    </a:lnTo>
                    <a:lnTo>
                      <a:pt x="8179" y="6670"/>
                    </a:lnTo>
                    <a:close/>
                    <a:moveTo>
                      <a:pt x="6544" y="7355"/>
                    </a:moveTo>
                    <a:lnTo>
                      <a:pt x="6936" y="7753"/>
                    </a:lnTo>
                    <a:lnTo>
                      <a:pt x="6936" y="9563"/>
                    </a:lnTo>
                    <a:lnTo>
                      <a:pt x="6125" y="9563"/>
                    </a:lnTo>
                    <a:lnTo>
                      <a:pt x="6152" y="7764"/>
                    </a:lnTo>
                    <a:lnTo>
                      <a:pt x="6152" y="7753"/>
                    </a:lnTo>
                    <a:lnTo>
                      <a:pt x="6149" y="7753"/>
                    </a:lnTo>
                    <a:lnTo>
                      <a:pt x="6544" y="7355"/>
                    </a:lnTo>
                    <a:close/>
                    <a:moveTo>
                      <a:pt x="5640" y="7836"/>
                    </a:moveTo>
                    <a:lnTo>
                      <a:pt x="5640" y="9813"/>
                    </a:lnTo>
                    <a:cubicBezTo>
                      <a:pt x="5643" y="9955"/>
                      <a:pt x="5757" y="10068"/>
                      <a:pt x="5895" y="10068"/>
                    </a:cubicBezTo>
                    <a:lnTo>
                      <a:pt x="7188" y="10068"/>
                    </a:lnTo>
                    <a:cubicBezTo>
                      <a:pt x="7329" y="10068"/>
                      <a:pt x="7441" y="9954"/>
                      <a:pt x="7441" y="9815"/>
                    </a:cubicBezTo>
                    <a:lnTo>
                      <a:pt x="7441" y="7848"/>
                    </a:lnTo>
                    <a:lnTo>
                      <a:pt x="8110" y="9806"/>
                    </a:lnTo>
                    <a:lnTo>
                      <a:pt x="6604" y="10699"/>
                    </a:lnTo>
                    <a:lnTo>
                      <a:pt x="5001" y="9704"/>
                    </a:lnTo>
                    <a:lnTo>
                      <a:pt x="5640" y="7836"/>
                    </a:lnTo>
                    <a:close/>
                    <a:moveTo>
                      <a:pt x="8279" y="10305"/>
                    </a:moveTo>
                    <a:lnTo>
                      <a:pt x="8909" y="12135"/>
                    </a:lnTo>
                    <a:lnTo>
                      <a:pt x="7085" y="11009"/>
                    </a:lnTo>
                    <a:lnTo>
                      <a:pt x="8279" y="10305"/>
                    </a:lnTo>
                    <a:close/>
                    <a:moveTo>
                      <a:pt x="4818" y="10206"/>
                    </a:moveTo>
                    <a:lnTo>
                      <a:pt x="6104" y="11000"/>
                    </a:lnTo>
                    <a:lnTo>
                      <a:pt x="4147" y="12157"/>
                    </a:lnTo>
                    <a:lnTo>
                      <a:pt x="4818" y="10206"/>
                    </a:lnTo>
                    <a:close/>
                    <a:moveTo>
                      <a:pt x="5871" y="1"/>
                    </a:moveTo>
                    <a:cubicBezTo>
                      <a:pt x="5730" y="1"/>
                      <a:pt x="5617" y="115"/>
                      <a:pt x="5617" y="253"/>
                    </a:cubicBezTo>
                    <a:lnTo>
                      <a:pt x="5617" y="2419"/>
                    </a:lnTo>
                    <a:cubicBezTo>
                      <a:pt x="5617" y="2486"/>
                      <a:pt x="5644" y="2552"/>
                      <a:pt x="5692" y="2599"/>
                    </a:cubicBezTo>
                    <a:lnTo>
                      <a:pt x="6277" y="3177"/>
                    </a:lnTo>
                    <a:lnTo>
                      <a:pt x="6277" y="4093"/>
                    </a:lnTo>
                    <a:cubicBezTo>
                      <a:pt x="6193" y="4116"/>
                      <a:pt x="6112" y="4149"/>
                      <a:pt x="6037" y="4192"/>
                    </a:cubicBezTo>
                    <a:lnTo>
                      <a:pt x="5389" y="3543"/>
                    </a:lnTo>
                    <a:lnTo>
                      <a:pt x="5389" y="2725"/>
                    </a:lnTo>
                    <a:cubicBezTo>
                      <a:pt x="5389" y="2657"/>
                      <a:pt x="5362" y="2594"/>
                      <a:pt x="5314" y="2545"/>
                    </a:cubicBezTo>
                    <a:lnTo>
                      <a:pt x="3778" y="1008"/>
                    </a:lnTo>
                    <a:cubicBezTo>
                      <a:pt x="3728" y="959"/>
                      <a:pt x="3663" y="934"/>
                      <a:pt x="3598" y="934"/>
                    </a:cubicBezTo>
                    <a:cubicBezTo>
                      <a:pt x="3533" y="934"/>
                      <a:pt x="3468" y="959"/>
                      <a:pt x="3418" y="1008"/>
                    </a:cubicBezTo>
                    <a:lnTo>
                      <a:pt x="2493" y="1932"/>
                    </a:lnTo>
                    <a:cubicBezTo>
                      <a:pt x="2395" y="2032"/>
                      <a:pt x="2395" y="2192"/>
                      <a:pt x="2493" y="2291"/>
                    </a:cubicBezTo>
                    <a:lnTo>
                      <a:pt x="4030" y="3828"/>
                    </a:lnTo>
                    <a:cubicBezTo>
                      <a:pt x="4078" y="3876"/>
                      <a:pt x="4142" y="3903"/>
                      <a:pt x="4210" y="3903"/>
                    </a:cubicBezTo>
                    <a:lnTo>
                      <a:pt x="5030" y="3903"/>
                    </a:lnTo>
                    <a:lnTo>
                      <a:pt x="5676" y="4550"/>
                    </a:lnTo>
                    <a:cubicBezTo>
                      <a:pt x="5632" y="4625"/>
                      <a:pt x="5596" y="4705"/>
                      <a:pt x="5574" y="4792"/>
                    </a:cubicBezTo>
                    <a:lnTo>
                      <a:pt x="4697" y="4792"/>
                    </a:lnTo>
                    <a:lnTo>
                      <a:pt x="4112" y="4207"/>
                    </a:lnTo>
                    <a:cubicBezTo>
                      <a:pt x="4064" y="4158"/>
                      <a:pt x="4000" y="4132"/>
                      <a:pt x="3931" y="4132"/>
                    </a:cubicBezTo>
                    <a:lnTo>
                      <a:pt x="1736" y="4132"/>
                    </a:lnTo>
                    <a:cubicBezTo>
                      <a:pt x="1597" y="4132"/>
                      <a:pt x="1485" y="4246"/>
                      <a:pt x="1485" y="4385"/>
                    </a:cubicBezTo>
                    <a:lnTo>
                      <a:pt x="1485" y="5677"/>
                    </a:lnTo>
                    <a:cubicBezTo>
                      <a:pt x="1485" y="5818"/>
                      <a:pt x="1599" y="5931"/>
                      <a:pt x="1736" y="5931"/>
                    </a:cubicBezTo>
                    <a:lnTo>
                      <a:pt x="3929" y="5931"/>
                    </a:lnTo>
                    <a:cubicBezTo>
                      <a:pt x="3997" y="5931"/>
                      <a:pt x="4063" y="5904"/>
                      <a:pt x="4111" y="5856"/>
                    </a:cubicBezTo>
                    <a:lnTo>
                      <a:pt x="4695" y="5271"/>
                    </a:lnTo>
                    <a:lnTo>
                      <a:pt x="5581" y="5271"/>
                    </a:lnTo>
                    <a:cubicBezTo>
                      <a:pt x="5604" y="5361"/>
                      <a:pt x="5640" y="5445"/>
                      <a:pt x="5685" y="5525"/>
                    </a:cubicBezTo>
                    <a:lnTo>
                      <a:pt x="5024" y="6186"/>
                    </a:lnTo>
                    <a:lnTo>
                      <a:pt x="4216" y="6186"/>
                    </a:lnTo>
                    <a:cubicBezTo>
                      <a:pt x="4148" y="6186"/>
                      <a:pt x="4085" y="6211"/>
                      <a:pt x="4036" y="6261"/>
                    </a:cubicBezTo>
                    <a:lnTo>
                      <a:pt x="2505" y="7791"/>
                    </a:lnTo>
                    <a:cubicBezTo>
                      <a:pt x="2407" y="7890"/>
                      <a:pt x="2407" y="8050"/>
                      <a:pt x="2505" y="8149"/>
                    </a:cubicBezTo>
                    <a:lnTo>
                      <a:pt x="3427" y="9071"/>
                    </a:lnTo>
                    <a:cubicBezTo>
                      <a:pt x="3475" y="9119"/>
                      <a:pt x="3541" y="9146"/>
                      <a:pt x="3607" y="9146"/>
                    </a:cubicBezTo>
                    <a:cubicBezTo>
                      <a:pt x="3673" y="9146"/>
                      <a:pt x="3736" y="9122"/>
                      <a:pt x="3787" y="9071"/>
                    </a:cubicBezTo>
                    <a:lnTo>
                      <a:pt x="5136" y="7722"/>
                    </a:lnTo>
                    <a:lnTo>
                      <a:pt x="4441" y="9746"/>
                    </a:lnTo>
                    <a:lnTo>
                      <a:pt x="3502" y="12477"/>
                    </a:lnTo>
                    <a:lnTo>
                      <a:pt x="303" y="12451"/>
                    </a:lnTo>
                    <a:cubicBezTo>
                      <a:pt x="190" y="12451"/>
                      <a:pt x="86" y="12523"/>
                      <a:pt x="55" y="12633"/>
                    </a:cubicBezTo>
                    <a:cubicBezTo>
                      <a:pt x="1" y="12817"/>
                      <a:pt x="130" y="12985"/>
                      <a:pt x="296" y="12985"/>
                    </a:cubicBezTo>
                    <a:lnTo>
                      <a:pt x="5656" y="12985"/>
                    </a:lnTo>
                    <a:cubicBezTo>
                      <a:pt x="5772" y="12985"/>
                      <a:pt x="5874" y="12914"/>
                      <a:pt x="5907" y="12803"/>
                    </a:cubicBezTo>
                    <a:cubicBezTo>
                      <a:pt x="5961" y="12621"/>
                      <a:pt x="5832" y="12451"/>
                      <a:pt x="5665" y="12451"/>
                    </a:cubicBezTo>
                    <a:lnTo>
                      <a:pt x="4611" y="12451"/>
                    </a:lnTo>
                    <a:lnTo>
                      <a:pt x="6595" y="11301"/>
                    </a:lnTo>
                    <a:lnTo>
                      <a:pt x="8491" y="12478"/>
                    </a:lnTo>
                    <a:lnTo>
                      <a:pt x="7414" y="12478"/>
                    </a:lnTo>
                    <a:cubicBezTo>
                      <a:pt x="7287" y="12478"/>
                      <a:pt x="7175" y="12568"/>
                      <a:pt x="7155" y="12692"/>
                    </a:cubicBezTo>
                    <a:cubicBezTo>
                      <a:pt x="7134" y="12850"/>
                      <a:pt x="7256" y="12983"/>
                      <a:pt x="7407" y="12983"/>
                    </a:cubicBezTo>
                    <a:lnTo>
                      <a:pt x="12767" y="12983"/>
                    </a:lnTo>
                    <a:cubicBezTo>
                      <a:pt x="12895" y="12983"/>
                      <a:pt x="13010" y="12893"/>
                      <a:pt x="13027" y="12767"/>
                    </a:cubicBezTo>
                    <a:cubicBezTo>
                      <a:pt x="13045" y="12613"/>
                      <a:pt x="12925" y="12478"/>
                      <a:pt x="12773" y="12478"/>
                    </a:cubicBezTo>
                    <a:lnTo>
                      <a:pt x="9562" y="12478"/>
                    </a:lnTo>
                    <a:lnTo>
                      <a:pt x="8660" y="9856"/>
                    </a:lnTo>
                    <a:lnTo>
                      <a:pt x="8660" y="9855"/>
                    </a:lnTo>
                    <a:lnTo>
                      <a:pt x="7926" y="7719"/>
                    </a:lnTo>
                    <a:lnTo>
                      <a:pt x="9279" y="9071"/>
                    </a:lnTo>
                    <a:cubicBezTo>
                      <a:pt x="9327" y="9121"/>
                      <a:pt x="9393" y="9146"/>
                      <a:pt x="9459" y="9146"/>
                    </a:cubicBezTo>
                    <a:cubicBezTo>
                      <a:pt x="9525" y="9146"/>
                      <a:pt x="9588" y="9122"/>
                      <a:pt x="9639" y="9071"/>
                    </a:cubicBezTo>
                    <a:lnTo>
                      <a:pt x="10561" y="8149"/>
                    </a:lnTo>
                    <a:cubicBezTo>
                      <a:pt x="10660" y="8050"/>
                      <a:pt x="10660" y="7891"/>
                      <a:pt x="10561" y="7791"/>
                    </a:cubicBezTo>
                    <a:lnTo>
                      <a:pt x="9029" y="6261"/>
                    </a:lnTo>
                    <a:cubicBezTo>
                      <a:pt x="8982" y="6214"/>
                      <a:pt x="8916" y="6186"/>
                      <a:pt x="8850" y="6186"/>
                    </a:cubicBezTo>
                    <a:lnTo>
                      <a:pt x="8034" y="6186"/>
                    </a:lnTo>
                    <a:lnTo>
                      <a:pt x="7390" y="5543"/>
                    </a:lnTo>
                    <a:cubicBezTo>
                      <a:pt x="7434" y="5466"/>
                      <a:pt x="7468" y="5385"/>
                      <a:pt x="7491" y="5297"/>
                    </a:cubicBezTo>
                    <a:lnTo>
                      <a:pt x="8401" y="5297"/>
                    </a:lnTo>
                    <a:lnTo>
                      <a:pt x="8978" y="5859"/>
                    </a:lnTo>
                    <a:cubicBezTo>
                      <a:pt x="9024" y="5907"/>
                      <a:pt x="9090" y="5932"/>
                      <a:pt x="9158" y="5932"/>
                    </a:cubicBezTo>
                    <a:lnTo>
                      <a:pt x="11324" y="5932"/>
                    </a:lnTo>
                    <a:cubicBezTo>
                      <a:pt x="11463" y="5932"/>
                      <a:pt x="11576" y="5818"/>
                      <a:pt x="11576" y="5679"/>
                    </a:cubicBezTo>
                    <a:lnTo>
                      <a:pt x="11576" y="4387"/>
                    </a:lnTo>
                    <a:cubicBezTo>
                      <a:pt x="11576" y="4246"/>
                      <a:pt x="11462" y="4134"/>
                      <a:pt x="11324" y="4134"/>
                    </a:cubicBezTo>
                    <a:lnTo>
                      <a:pt x="9129" y="4134"/>
                    </a:lnTo>
                    <a:cubicBezTo>
                      <a:pt x="9062" y="4134"/>
                      <a:pt x="8996" y="4161"/>
                      <a:pt x="8948" y="4208"/>
                    </a:cubicBezTo>
                    <a:lnTo>
                      <a:pt x="8363" y="4793"/>
                    </a:lnTo>
                    <a:lnTo>
                      <a:pt x="7486" y="4793"/>
                    </a:lnTo>
                    <a:cubicBezTo>
                      <a:pt x="7464" y="4708"/>
                      <a:pt x="7428" y="4627"/>
                      <a:pt x="7384" y="4552"/>
                    </a:cubicBezTo>
                    <a:lnTo>
                      <a:pt x="8031" y="3906"/>
                    </a:lnTo>
                    <a:lnTo>
                      <a:pt x="8850" y="3906"/>
                    </a:lnTo>
                    <a:cubicBezTo>
                      <a:pt x="8916" y="3906"/>
                      <a:pt x="8981" y="3879"/>
                      <a:pt x="9029" y="3831"/>
                    </a:cubicBezTo>
                    <a:lnTo>
                      <a:pt x="10565" y="2294"/>
                    </a:lnTo>
                    <a:cubicBezTo>
                      <a:pt x="10666" y="2194"/>
                      <a:pt x="10666" y="2034"/>
                      <a:pt x="10565" y="1935"/>
                    </a:cubicBezTo>
                    <a:lnTo>
                      <a:pt x="9642" y="1010"/>
                    </a:lnTo>
                    <a:cubicBezTo>
                      <a:pt x="9592" y="960"/>
                      <a:pt x="9527" y="936"/>
                      <a:pt x="9462" y="936"/>
                    </a:cubicBezTo>
                    <a:cubicBezTo>
                      <a:pt x="9397" y="936"/>
                      <a:pt x="9332" y="960"/>
                      <a:pt x="9282" y="1010"/>
                    </a:cubicBezTo>
                    <a:lnTo>
                      <a:pt x="7746" y="2546"/>
                    </a:lnTo>
                    <a:cubicBezTo>
                      <a:pt x="7699" y="2594"/>
                      <a:pt x="7671" y="2659"/>
                      <a:pt x="7671" y="2728"/>
                    </a:cubicBezTo>
                    <a:lnTo>
                      <a:pt x="7671" y="3546"/>
                    </a:lnTo>
                    <a:lnTo>
                      <a:pt x="7023" y="4193"/>
                    </a:lnTo>
                    <a:cubicBezTo>
                      <a:pt x="6948" y="4152"/>
                      <a:pt x="6867" y="4117"/>
                      <a:pt x="6783" y="4095"/>
                    </a:cubicBezTo>
                    <a:lnTo>
                      <a:pt x="6783" y="3177"/>
                    </a:lnTo>
                    <a:lnTo>
                      <a:pt x="7368" y="2599"/>
                    </a:lnTo>
                    <a:cubicBezTo>
                      <a:pt x="7416" y="2552"/>
                      <a:pt x="7443" y="2486"/>
                      <a:pt x="7443" y="2419"/>
                    </a:cubicBezTo>
                    <a:lnTo>
                      <a:pt x="7443" y="253"/>
                    </a:lnTo>
                    <a:cubicBezTo>
                      <a:pt x="7443" y="113"/>
                      <a:pt x="7328" y="1"/>
                      <a:pt x="7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193" name="Google Shape;691;p47">
                <a:extLst>
                  <a:ext uri="{FF2B5EF4-FFF2-40B4-BE49-F238E27FC236}">
                    <a16:creationId xmlns:a16="http://schemas.microsoft.com/office/drawing/2014/main" id="{6A0B42D5-B896-1725-BBFF-6AC9681CDC46}"/>
                  </a:ext>
                </a:extLst>
              </p:cNvPr>
              <p:cNvSpPr/>
              <p:nvPr/>
            </p:nvSpPr>
            <p:spPr>
              <a:xfrm>
                <a:off x="1697621" y="3660029"/>
                <a:ext cx="1690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6" extrusionOk="0">
                    <a:moveTo>
                      <a:pt x="299" y="0"/>
                    </a:moveTo>
                    <a:cubicBezTo>
                      <a:pt x="188" y="0"/>
                      <a:pt x="86" y="68"/>
                      <a:pt x="54" y="173"/>
                    </a:cubicBezTo>
                    <a:cubicBezTo>
                      <a:pt x="0" y="346"/>
                      <a:pt x="129" y="505"/>
                      <a:pt x="297" y="505"/>
                    </a:cubicBezTo>
                    <a:lnTo>
                      <a:pt x="299" y="505"/>
                    </a:lnTo>
                    <a:cubicBezTo>
                      <a:pt x="407" y="505"/>
                      <a:pt x="508" y="438"/>
                      <a:pt x="541" y="333"/>
                    </a:cubicBezTo>
                    <a:cubicBezTo>
                      <a:pt x="592" y="161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2194" name="Google Shape;692;p47">
            <a:extLst>
              <a:ext uri="{FF2B5EF4-FFF2-40B4-BE49-F238E27FC236}">
                <a16:creationId xmlns:a16="http://schemas.microsoft.com/office/drawing/2014/main" id="{B9502020-7AA4-383F-7D9A-CEE294EDCE4F}"/>
              </a:ext>
            </a:extLst>
          </p:cNvPr>
          <p:cNvGrpSpPr/>
          <p:nvPr/>
        </p:nvGrpSpPr>
        <p:grpSpPr>
          <a:xfrm>
            <a:off x="4599653" y="4838394"/>
            <a:ext cx="443688" cy="374320"/>
            <a:chOff x="1524723" y="2698300"/>
            <a:chExt cx="370512" cy="312585"/>
          </a:xfrm>
        </p:grpSpPr>
        <p:sp>
          <p:nvSpPr>
            <p:cNvPr id="2195" name="Google Shape;693;p47">
              <a:extLst>
                <a:ext uri="{FF2B5EF4-FFF2-40B4-BE49-F238E27FC236}">
                  <a16:creationId xmlns:a16="http://schemas.microsoft.com/office/drawing/2014/main" id="{068980F0-9FC0-7884-E7A4-BEEF07200BAA}"/>
                </a:ext>
              </a:extLst>
            </p:cNvPr>
            <p:cNvSpPr/>
            <p:nvPr/>
          </p:nvSpPr>
          <p:spPr>
            <a:xfrm>
              <a:off x="1531992" y="2857571"/>
              <a:ext cx="357997" cy="146129"/>
            </a:xfrm>
            <a:custGeom>
              <a:avLst/>
              <a:gdLst/>
              <a:ahLst/>
              <a:cxnLst/>
              <a:rect l="l" t="t" r="r" b="b"/>
              <a:pathLst>
                <a:path w="12558" h="5126" extrusionOk="0">
                  <a:moveTo>
                    <a:pt x="8194" y="2285"/>
                  </a:moveTo>
                  <a:cubicBezTo>
                    <a:pt x="8354" y="2285"/>
                    <a:pt x="8493" y="2303"/>
                    <a:pt x="8613" y="2334"/>
                  </a:cubicBezTo>
                  <a:lnTo>
                    <a:pt x="6369" y="2334"/>
                  </a:lnTo>
                  <a:cubicBezTo>
                    <a:pt x="6276" y="2334"/>
                    <a:pt x="6187" y="2316"/>
                    <a:pt x="6101" y="2285"/>
                  </a:cubicBezTo>
                  <a:close/>
                  <a:moveTo>
                    <a:pt x="9255" y="2828"/>
                  </a:moveTo>
                  <a:lnTo>
                    <a:pt x="9255" y="2828"/>
                  </a:lnTo>
                  <a:cubicBezTo>
                    <a:pt x="9318" y="2953"/>
                    <a:pt x="9345" y="3072"/>
                    <a:pt x="9354" y="3147"/>
                  </a:cubicBezTo>
                  <a:lnTo>
                    <a:pt x="9109" y="3352"/>
                  </a:lnTo>
                  <a:cubicBezTo>
                    <a:pt x="9234" y="3225"/>
                    <a:pt x="9286" y="3022"/>
                    <a:pt x="9255" y="2828"/>
                  </a:cubicBezTo>
                  <a:close/>
                  <a:moveTo>
                    <a:pt x="0" y="0"/>
                  </a:moveTo>
                  <a:lnTo>
                    <a:pt x="0" y="4566"/>
                  </a:lnTo>
                  <a:lnTo>
                    <a:pt x="1370" y="4566"/>
                  </a:lnTo>
                  <a:lnTo>
                    <a:pt x="1370" y="3991"/>
                  </a:lnTo>
                  <a:lnTo>
                    <a:pt x="2421" y="4628"/>
                  </a:lnTo>
                  <a:cubicBezTo>
                    <a:pt x="2956" y="4953"/>
                    <a:pt x="3571" y="5125"/>
                    <a:pt x="4197" y="5125"/>
                  </a:cubicBezTo>
                  <a:lnTo>
                    <a:pt x="8207" y="5125"/>
                  </a:lnTo>
                  <a:cubicBezTo>
                    <a:pt x="8870" y="5125"/>
                    <a:pt x="9514" y="4896"/>
                    <a:pt x="10030" y="4478"/>
                  </a:cubicBezTo>
                  <a:lnTo>
                    <a:pt x="12235" y="2547"/>
                  </a:lnTo>
                  <a:cubicBezTo>
                    <a:pt x="12539" y="2288"/>
                    <a:pt x="12557" y="1823"/>
                    <a:pt x="12275" y="1538"/>
                  </a:cubicBezTo>
                  <a:cubicBezTo>
                    <a:pt x="12135" y="1398"/>
                    <a:pt x="11949" y="1326"/>
                    <a:pt x="11761" y="1326"/>
                  </a:cubicBezTo>
                  <a:cubicBezTo>
                    <a:pt x="11618" y="1326"/>
                    <a:pt x="11473" y="1368"/>
                    <a:pt x="11347" y="1454"/>
                  </a:cubicBezTo>
                  <a:lnTo>
                    <a:pt x="10117" y="2498"/>
                  </a:lnTo>
                  <a:lnTo>
                    <a:pt x="10465" y="2165"/>
                  </a:lnTo>
                  <a:cubicBezTo>
                    <a:pt x="9694" y="1027"/>
                    <a:pt x="8394" y="279"/>
                    <a:pt x="6920" y="279"/>
                  </a:cubicBezTo>
                  <a:cubicBezTo>
                    <a:pt x="6095" y="279"/>
                    <a:pt x="5323" y="513"/>
                    <a:pt x="4671" y="918"/>
                  </a:cubicBezTo>
                  <a:lnTo>
                    <a:pt x="6085" y="2279"/>
                  </a:lnTo>
                  <a:cubicBezTo>
                    <a:pt x="5990" y="2241"/>
                    <a:pt x="5905" y="2184"/>
                    <a:pt x="5831" y="2113"/>
                  </a:cubicBezTo>
                  <a:lnTo>
                    <a:pt x="4481" y="753"/>
                  </a:lnTo>
                  <a:cubicBezTo>
                    <a:pt x="4242" y="516"/>
                    <a:pt x="3919" y="381"/>
                    <a:pt x="3583" y="381"/>
                  </a:cubicBezTo>
                  <a:lnTo>
                    <a:pt x="1370" y="381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96" name="Google Shape;694;p47">
              <a:extLst>
                <a:ext uri="{FF2B5EF4-FFF2-40B4-BE49-F238E27FC236}">
                  <a16:creationId xmlns:a16="http://schemas.microsoft.com/office/drawing/2014/main" id="{0F2E4925-414B-521F-A428-C67370DC09FA}"/>
                </a:ext>
              </a:extLst>
            </p:cNvPr>
            <p:cNvSpPr/>
            <p:nvPr/>
          </p:nvSpPr>
          <p:spPr>
            <a:xfrm>
              <a:off x="1636330" y="2706054"/>
              <a:ext cx="186097" cy="95871"/>
            </a:xfrm>
            <a:custGeom>
              <a:avLst/>
              <a:gdLst/>
              <a:ahLst/>
              <a:cxnLst/>
              <a:rect l="l" t="t" r="r" b="b"/>
              <a:pathLst>
                <a:path w="6528" h="3363" extrusionOk="0">
                  <a:moveTo>
                    <a:pt x="6266" y="0"/>
                  </a:moveTo>
                  <a:cubicBezTo>
                    <a:pt x="6266" y="0"/>
                    <a:pt x="5827" y="490"/>
                    <a:pt x="4538" y="922"/>
                  </a:cubicBezTo>
                  <a:cubicBezTo>
                    <a:pt x="3384" y="1307"/>
                    <a:pt x="3269" y="2745"/>
                    <a:pt x="3261" y="3211"/>
                  </a:cubicBezTo>
                  <a:cubicBezTo>
                    <a:pt x="3254" y="2742"/>
                    <a:pt x="3140" y="1306"/>
                    <a:pt x="1985" y="922"/>
                  </a:cubicBezTo>
                  <a:cubicBezTo>
                    <a:pt x="698" y="492"/>
                    <a:pt x="256" y="0"/>
                    <a:pt x="256" y="0"/>
                  </a:cubicBezTo>
                  <a:lnTo>
                    <a:pt x="256" y="0"/>
                  </a:lnTo>
                  <a:cubicBezTo>
                    <a:pt x="259" y="8"/>
                    <a:pt x="1" y="1579"/>
                    <a:pt x="821" y="2497"/>
                  </a:cubicBezTo>
                  <a:cubicBezTo>
                    <a:pt x="1559" y="3322"/>
                    <a:pt x="2941" y="3363"/>
                    <a:pt x="3216" y="3363"/>
                  </a:cubicBezTo>
                  <a:cubicBezTo>
                    <a:pt x="3246" y="3363"/>
                    <a:pt x="3263" y="3362"/>
                    <a:pt x="3264" y="3362"/>
                  </a:cubicBezTo>
                  <a:cubicBezTo>
                    <a:pt x="3265" y="3362"/>
                    <a:pt x="3282" y="3363"/>
                    <a:pt x="3312" y="3363"/>
                  </a:cubicBezTo>
                  <a:cubicBezTo>
                    <a:pt x="3587" y="3363"/>
                    <a:pt x="4968" y="3322"/>
                    <a:pt x="5707" y="2497"/>
                  </a:cubicBezTo>
                  <a:cubicBezTo>
                    <a:pt x="6527" y="1582"/>
                    <a:pt x="6269" y="8"/>
                    <a:pt x="6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97" name="Google Shape;695;p47">
              <a:extLst>
                <a:ext uri="{FF2B5EF4-FFF2-40B4-BE49-F238E27FC236}">
                  <a16:creationId xmlns:a16="http://schemas.microsoft.com/office/drawing/2014/main" id="{0F8957C9-FEAC-6DBD-5326-AEE730762FBB}"/>
                </a:ext>
              </a:extLst>
            </p:cNvPr>
            <p:cNvSpPr/>
            <p:nvPr/>
          </p:nvSpPr>
          <p:spPr>
            <a:xfrm>
              <a:off x="1729321" y="2801896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2198" name="Google Shape;696;p47">
              <a:extLst>
                <a:ext uri="{FF2B5EF4-FFF2-40B4-BE49-F238E27FC236}">
                  <a16:creationId xmlns:a16="http://schemas.microsoft.com/office/drawing/2014/main" id="{671B2FA0-89CE-C294-1F0B-0BC8C95E3788}"/>
                </a:ext>
              </a:extLst>
            </p:cNvPr>
            <p:cNvGrpSpPr/>
            <p:nvPr/>
          </p:nvGrpSpPr>
          <p:grpSpPr>
            <a:xfrm>
              <a:off x="1524723" y="2698300"/>
              <a:ext cx="370512" cy="312585"/>
              <a:chOff x="1524723" y="2698300"/>
              <a:chExt cx="370512" cy="312585"/>
            </a:xfrm>
          </p:grpSpPr>
          <p:sp>
            <p:nvSpPr>
              <p:cNvPr id="2199" name="Google Shape;697;p47">
                <a:extLst>
                  <a:ext uri="{FF2B5EF4-FFF2-40B4-BE49-F238E27FC236}">
                    <a16:creationId xmlns:a16="http://schemas.microsoft.com/office/drawing/2014/main" id="{3C0DCE35-5E6C-B5B4-A892-E4A85F47AD67}"/>
                  </a:ext>
                </a:extLst>
              </p:cNvPr>
              <p:cNvSpPr/>
              <p:nvPr/>
            </p:nvSpPr>
            <p:spPr>
              <a:xfrm>
                <a:off x="1563692" y="2915556"/>
                <a:ext cx="14510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9" h="513" extrusionOk="0">
                    <a:moveTo>
                      <a:pt x="255" y="1"/>
                    </a:moveTo>
                    <a:cubicBezTo>
                      <a:pt x="243" y="1"/>
                      <a:pt x="231" y="2"/>
                      <a:pt x="218" y="4"/>
                    </a:cubicBezTo>
                    <a:cubicBezTo>
                      <a:pt x="91" y="23"/>
                      <a:pt x="1" y="138"/>
                      <a:pt x="1" y="263"/>
                    </a:cubicBezTo>
                    <a:cubicBezTo>
                      <a:pt x="1" y="363"/>
                      <a:pt x="59" y="456"/>
                      <a:pt x="152" y="492"/>
                    </a:cubicBezTo>
                    <a:cubicBezTo>
                      <a:pt x="187" y="506"/>
                      <a:pt x="222" y="512"/>
                      <a:pt x="255" y="512"/>
                    </a:cubicBezTo>
                    <a:cubicBezTo>
                      <a:pt x="395" y="512"/>
                      <a:pt x="509" y="399"/>
                      <a:pt x="509" y="258"/>
                    </a:cubicBezTo>
                    <a:lnTo>
                      <a:pt x="509" y="254"/>
                    </a:lnTo>
                    <a:cubicBezTo>
                      <a:pt x="509" y="115"/>
                      <a:pt x="39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00" name="Google Shape;698;p47">
                <a:extLst>
                  <a:ext uri="{FF2B5EF4-FFF2-40B4-BE49-F238E27FC236}">
                    <a16:creationId xmlns:a16="http://schemas.microsoft.com/office/drawing/2014/main" id="{B326C481-2994-33C7-DF40-357DF0ED3DAF}"/>
                  </a:ext>
                </a:extLst>
              </p:cNvPr>
              <p:cNvSpPr/>
              <p:nvPr/>
            </p:nvSpPr>
            <p:spPr>
              <a:xfrm>
                <a:off x="1524723" y="2698300"/>
                <a:ext cx="370512" cy="312585"/>
              </a:xfrm>
              <a:custGeom>
                <a:avLst/>
                <a:gdLst/>
                <a:ahLst/>
                <a:cxnLst/>
                <a:rect l="l" t="t" r="r" b="b"/>
                <a:pathLst>
                  <a:path w="12997" h="10965" extrusionOk="0">
                    <a:moveTo>
                      <a:pt x="4388" y="762"/>
                    </a:moveTo>
                    <a:lnTo>
                      <a:pt x="4388" y="762"/>
                    </a:lnTo>
                    <a:cubicBezTo>
                      <a:pt x="4677" y="953"/>
                      <a:pt x="5137" y="1203"/>
                      <a:pt x="5822" y="1431"/>
                    </a:cubicBezTo>
                    <a:cubicBezTo>
                      <a:pt x="6734" y="1735"/>
                      <a:pt x="6896" y="2855"/>
                      <a:pt x="6920" y="3372"/>
                    </a:cubicBezTo>
                    <a:cubicBezTo>
                      <a:pt x="6461" y="3347"/>
                      <a:pt x="5475" y="3213"/>
                      <a:pt x="4925" y="2599"/>
                    </a:cubicBezTo>
                    <a:cubicBezTo>
                      <a:pt x="4445" y="2062"/>
                      <a:pt x="4377" y="1262"/>
                      <a:pt x="4388" y="762"/>
                    </a:cubicBezTo>
                    <a:close/>
                    <a:moveTo>
                      <a:pt x="9969" y="764"/>
                    </a:moveTo>
                    <a:cubicBezTo>
                      <a:pt x="9979" y="1262"/>
                      <a:pt x="9912" y="2065"/>
                      <a:pt x="9432" y="2600"/>
                    </a:cubicBezTo>
                    <a:cubicBezTo>
                      <a:pt x="8883" y="3215"/>
                      <a:pt x="7896" y="3348"/>
                      <a:pt x="7435" y="3377"/>
                    </a:cubicBezTo>
                    <a:cubicBezTo>
                      <a:pt x="7461" y="2858"/>
                      <a:pt x="7623" y="1737"/>
                      <a:pt x="8536" y="1434"/>
                    </a:cubicBezTo>
                    <a:cubicBezTo>
                      <a:pt x="9221" y="1205"/>
                      <a:pt x="9679" y="956"/>
                      <a:pt x="9969" y="764"/>
                    </a:cubicBezTo>
                    <a:close/>
                    <a:moveTo>
                      <a:pt x="7175" y="6121"/>
                    </a:moveTo>
                    <a:cubicBezTo>
                      <a:pt x="8447" y="6121"/>
                      <a:pt x="9639" y="6721"/>
                      <a:pt x="10397" y="7735"/>
                    </a:cubicBezTo>
                    <a:lnTo>
                      <a:pt x="9747" y="8287"/>
                    </a:lnTo>
                    <a:cubicBezTo>
                      <a:pt x="9708" y="8137"/>
                      <a:pt x="9633" y="8001"/>
                      <a:pt x="9525" y="7891"/>
                    </a:cubicBezTo>
                    <a:cubicBezTo>
                      <a:pt x="9379" y="7747"/>
                      <a:pt x="9189" y="7668"/>
                      <a:pt x="8987" y="7668"/>
                    </a:cubicBezTo>
                    <a:lnTo>
                      <a:pt x="6620" y="7668"/>
                    </a:lnTo>
                    <a:cubicBezTo>
                      <a:pt x="6485" y="7668"/>
                      <a:pt x="6358" y="7616"/>
                      <a:pt x="6262" y="7521"/>
                    </a:cubicBezTo>
                    <a:lnTo>
                      <a:pt x="5320" y="6572"/>
                    </a:lnTo>
                    <a:cubicBezTo>
                      <a:pt x="5890" y="6277"/>
                      <a:pt x="6524" y="6121"/>
                      <a:pt x="7175" y="6121"/>
                    </a:cubicBezTo>
                    <a:close/>
                    <a:moveTo>
                      <a:pt x="1372" y="5842"/>
                    </a:moveTo>
                    <a:lnTo>
                      <a:pt x="1372" y="6952"/>
                    </a:lnTo>
                    <a:cubicBezTo>
                      <a:pt x="1372" y="7079"/>
                      <a:pt x="1462" y="7191"/>
                      <a:pt x="1588" y="7209"/>
                    </a:cubicBezTo>
                    <a:cubicBezTo>
                      <a:pt x="1601" y="7211"/>
                      <a:pt x="1613" y="7212"/>
                      <a:pt x="1626" y="7212"/>
                    </a:cubicBezTo>
                    <a:cubicBezTo>
                      <a:pt x="1766" y="7212"/>
                      <a:pt x="1880" y="7098"/>
                      <a:pt x="1880" y="6959"/>
                    </a:cubicBezTo>
                    <a:lnTo>
                      <a:pt x="1880" y="6222"/>
                    </a:lnTo>
                    <a:lnTo>
                      <a:pt x="3836" y="6222"/>
                    </a:lnTo>
                    <a:cubicBezTo>
                      <a:pt x="4108" y="6222"/>
                      <a:pt x="4363" y="6328"/>
                      <a:pt x="4553" y="6520"/>
                    </a:cubicBezTo>
                    <a:lnTo>
                      <a:pt x="5902" y="7878"/>
                    </a:lnTo>
                    <a:cubicBezTo>
                      <a:pt x="6094" y="8070"/>
                      <a:pt x="6349" y="8176"/>
                      <a:pt x="6620" y="8176"/>
                    </a:cubicBezTo>
                    <a:lnTo>
                      <a:pt x="8987" y="8176"/>
                    </a:lnTo>
                    <a:cubicBezTo>
                      <a:pt x="9050" y="8176"/>
                      <a:pt x="9113" y="8197"/>
                      <a:pt x="9159" y="8241"/>
                    </a:cubicBezTo>
                    <a:cubicBezTo>
                      <a:pt x="9287" y="8355"/>
                      <a:pt x="9297" y="8555"/>
                      <a:pt x="9245" y="8680"/>
                    </a:cubicBezTo>
                    <a:cubicBezTo>
                      <a:pt x="9233" y="8713"/>
                      <a:pt x="9218" y="8735"/>
                      <a:pt x="9203" y="8753"/>
                    </a:cubicBezTo>
                    <a:cubicBezTo>
                      <a:pt x="9203" y="8753"/>
                      <a:pt x="9150" y="8812"/>
                      <a:pt x="9075" y="8812"/>
                    </a:cubicBezTo>
                    <a:lnTo>
                      <a:pt x="5707" y="8812"/>
                    </a:lnTo>
                    <a:cubicBezTo>
                      <a:pt x="5532" y="8812"/>
                      <a:pt x="5362" y="8761"/>
                      <a:pt x="5215" y="8665"/>
                    </a:cubicBezTo>
                    <a:lnTo>
                      <a:pt x="4398" y="8133"/>
                    </a:lnTo>
                    <a:cubicBezTo>
                      <a:pt x="4356" y="8105"/>
                      <a:pt x="4308" y="8092"/>
                      <a:pt x="4261" y="8092"/>
                    </a:cubicBezTo>
                    <a:cubicBezTo>
                      <a:pt x="4178" y="8092"/>
                      <a:pt x="4097" y="8133"/>
                      <a:pt x="4048" y="8208"/>
                    </a:cubicBezTo>
                    <a:cubicBezTo>
                      <a:pt x="3971" y="8326"/>
                      <a:pt x="4004" y="8483"/>
                      <a:pt x="4123" y="8558"/>
                    </a:cubicBezTo>
                    <a:lnTo>
                      <a:pt x="4940" y="9091"/>
                    </a:lnTo>
                    <a:cubicBezTo>
                      <a:pt x="5167" y="9240"/>
                      <a:pt x="5434" y="9320"/>
                      <a:pt x="5707" y="9320"/>
                    </a:cubicBezTo>
                    <a:lnTo>
                      <a:pt x="9068" y="9320"/>
                    </a:lnTo>
                    <a:cubicBezTo>
                      <a:pt x="9251" y="9320"/>
                      <a:pt x="9415" y="9249"/>
                      <a:pt x="9541" y="9127"/>
                    </a:cubicBezTo>
                    <a:lnTo>
                      <a:pt x="11755" y="7248"/>
                    </a:lnTo>
                    <a:cubicBezTo>
                      <a:pt x="11834" y="7196"/>
                      <a:pt x="11925" y="7171"/>
                      <a:pt x="12014" y="7171"/>
                    </a:cubicBezTo>
                    <a:cubicBezTo>
                      <a:pt x="12171" y="7171"/>
                      <a:pt x="12326" y="7249"/>
                      <a:pt x="12419" y="7398"/>
                    </a:cubicBezTo>
                    <a:cubicBezTo>
                      <a:pt x="12440" y="7431"/>
                      <a:pt x="12455" y="7466"/>
                      <a:pt x="12463" y="7503"/>
                    </a:cubicBezTo>
                    <a:cubicBezTo>
                      <a:pt x="12505" y="7673"/>
                      <a:pt x="12451" y="7837"/>
                      <a:pt x="12325" y="7944"/>
                    </a:cubicBezTo>
                    <a:lnTo>
                      <a:pt x="12323" y="7947"/>
                    </a:lnTo>
                    <a:lnTo>
                      <a:pt x="10121" y="9873"/>
                    </a:lnTo>
                    <a:cubicBezTo>
                      <a:pt x="9654" y="10251"/>
                      <a:pt x="9065" y="10459"/>
                      <a:pt x="8462" y="10459"/>
                    </a:cubicBezTo>
                    <a:lnTo>
                      <a:pt x="4452" y="10459"/>
                    </a:lnTo>
                    <a:cubicBezTo>
                      <a:pt x="3871" y="10459"/>
                      <a:pt x="3304" y="10300"/>
                      <a:pt x="2807" y="10000"/>
                    </a:cubicBezTo>
                    <a:lnTo>
                      <a:pt x="1877" y="9438"/>
                    </a:lnTo>
                    <a:lnTo>
                      <a:pt x="1877" y="8734"/>
                    </a:lnTo>
                    <a:cubicBezTo>
                      <a:pt x="1877" y="8606"/>
                      <a:pt x="1787" y="8494"/>
                      <a:pt x="1663" y="8474"/>
                    </a:cubicBezTo>
                    <a:cubicBezTo>
                      <a:pt x="1650" y="8473"/>
                      <a:pt x="1638" y="8472"/>
                      <a:pt x="1625" y="8472"/>
                    </a:cubicBezTo>
                    <a:cubicBezTo>
                      <a:pt x="1485" y="8472"/>
                      <a:pt x="1372" y="8586"/>
                      <a:pt x="1372" y="8726"/>
                    </a:cubicBezTo>
                    <a:lnTo>
                      <a:pt x="1372" y="9900"/>
                    </a:lnTo>
                    <a:lnTo>
                      <a:pt x="510" y="9900"/>
                    </a:lnTo>
                    <a:lnTo>
                      <a:pt x="510" y="5842"/>
                    </a:lnTo>
                    <a:close/>
                    <a:moveTo>
                      <a:pt x="4173" y="1"/>
                    </a:moveTo>
                    <a:cubicBezTo>
                      <a:pt x="4112" y="1"/>
                      <a:pt x="4052" y="22"/>
                      <a:pt x="4003" y="65"/>
                    </a:cubicBezTo>
                    <a:cubicBezTo>
                      <a:pt x="3950" y="112"/>
                      <a:pt x="3922" y="175"/>
                      <a:pt x="3919" y="239"/>
                    </a:cubicBezTo>
                    <a:cubicBezTo>
                      <a:pt x="3878" y="517"/>
                      <a:pt x="3721" y="2004"/>
                      <a:pt x="4544" y="2922"/>
                    </a:cubicBezTo>
                    <a:cubicBezTo>
                      <a:pt x="5233" y="3693"/>
                      <a:pt x="6403" y="3843"/>
                      <a:pt x="6924" y="3870"/>
                    </a:cubicBezTo>
                    <a:lnTo>
                      <a:pt x="6924" y="5616"/>
                    </a:lnTo>
                    <a:cubicBezTo>
                      <a:pt x="6227" y="5653"/>
                      <a:pt x="5550" y="5851"/>
                      <a:pt x="4943" y="6195"/>
                    </a:cubicBezTo>
                    <a:lnTo>
                      <a:pt x="4910" y="6160"/>
                    </a:lnTo>
                    <a:cubicBezTo>
                      <a:pt x="4623" y="5874"/>
                      <a:pt x="4241" y="5715"/>
                      <a:pt x="3833" y="5715"/>
                    </a:cubicBezTo>
                    <a:lnTo>
                      <a:pt x="1876" y="5715"/>
                    </a:lnTo>
                    <a:lnTo>
                      <a:pt x="1876" y="5587"/>
                    </a:lnTo>
                    <a:cubicBezTo>
                      <a:pt x="1876" y="5447"/>
                      <a:pt x="1762" y="5334"/>
                      <a:pt x="1622" y="5334"/>
                    </a:cubicBezTo>
                    <a:lnTo>
                      <a:pt x="254" y="5334"/>
                    </a:lnTo>
                    <a:cubicBezTo>
                      <a:pt x="113" y="5334"/>
                      <a:pt x="1" y="5448"/>
                      <a:pt x="1" y="5587"/>
                    </a:cubicBezTo>
                    <a:lnTo>
                      <a:pt x="1" y="10153"/>
                    </a:lnTo>
                    <a:cubicBezTo>
                      <a:pt x="1" y="10294"/>
                      <a:pt x="114" y="10407"/>
                      <a:pt x="254" y="10407"/>
                    </a:cubicBezTo>
                    <a:lnTo>
                      <a:pt x="1622" y="10407"/>
                    </a:lnTo>
                    <a:cubicBezTo>
                      <a:pt x="1763" y="10407"/>
                      <a:pt x="1876" y="10293"/>
                      <a:pt x="1876" y="10153"/>
                    </a:cubicBezTo>
                    <a:lnTo>
                      <a:pt x="1876" y="10039"/>
                    </a:lnTo>
                    <a:lnTo>
                      <a:pt x="2543" y="10438"/>
                    </a:lnTo>
                    <a:cubicBezTo>
                      <a:pt x="3118" y="10783"/>
                      <a:pt x="3778" y="10964"/>
                      <a:pt x="4451" y="10964"/>
                    </a:cubicBezTo>
                    <a:lnTo>
                      <a:pt x="8462" y="10964"/>
                    </a:lnTo>
                    <a:cubicBezTo>
                      <a:pt x="9182" y="10964"/>
                      <a:pt x="9886" y="10715"/>
                      <a:pt x="10444" y="10263"/>
                    </a:cubicBezTo>
                    <a:cubicBezTo>
                      <a:pt x="10447" y="10260"/>
                      <a:pt x="10450" y="10258"/>
                      <a:pt x="10451" y="10257"/>
                    </a:cubicBezTo>
                    <a:lnTo>
                      <a:pt x="12658" y="8325"/>
                    </a:lnTo>
                    <a:cubicBezTo>
                      <a:pt x="12856" y="8154"/>
                      <a:pt x="12975" y="7909"/>
                      <a:pt x="12984" y="7647"/>
                    </a:cubicBezTo>
                    <a:cubicBezTo>
                      <a:pt x="12996" y="7386"/>
                      <a:pt x="12898" y="7130"/>
                      <a:pt x="12712" y="6944"/>
                    </a:cubicBezTo>
                    <a:cubicBezTo>
                      <a:pt x="12522" y="6754"/>
                      <a:pt x="12271" y="6657"/>
                      <a:pt x="12018" y="6657"/>
                    </a:cubicBezTo>
                    <a:cubicBezTo>
                      <a:pt x="11825" y="6657"/>
                      <a:pt x="11631" y="6714"/>
                      <a:pt x="11462" y="6830"/>
                    </a:cubicBezTo>
                    <a:cubicBezTo>
                      <a:pt x="11454" y="6835"/>
                      <a:pt x="11448" y="6839"/>
                      <a:pt x="11441" y="6845"/>
                    </a:cubicBezTo>
                    <a:lnTo>
                      <a:pt x="10784" y="7403"/>
                    </a:lnTo>
                    <a:cubicBezTo>
                      <a:pt x="9979" y="6344"/>
                      <a:pt x="8756" y="5692"/>
                      <a:pt x="7431" y="5616"/>
                    </a:cubicBezTo>
                    <a:lnTo>
                      <a:pt x="7431" y="3870"/>
                    </a:lnTo>
                    <a:cubicBezTo>
                      <a:pt x="7952" y="3843"/>
                      <a:pt x="9122" y="3693"/>
                      <a:pt x="9810" y="2922"/>
                    </a:cubicBezTo>
                    <a:cubicBezTo>
                      <a:pt x="10627" y="2008"/>
                      <a:pt x="10474" y="532"/>
                      <a:pt x="10435" y="244"/>
                    </a:cubicBezTo>
                    <a:cubicBezTo>
                      <a:pt x="10432" y="178"/>
                      <a:pt x="10403" y="112"/>
                      <a:pt x="10351" y="65"/>
                    </a:cubicBezTo>
                    <a:cubicBezTo>
                      <a:pt x="10302" y="22"/>
                      <a:pt x="10242" y="1"/>
                      <a:pt x="10182" y="1"/>
                    </a:cubicBezTo>
                    <a:cubicBezTo>
                      <a:pt x="10112" y="1"/>
                      <a:pt x="10043" y="29"/>
                      <a:pt x="9993" y="85"/>
                    </a:cubicBezTo>
                    <a:cubicBezTo>
                      <a:pt x="9990" y="88"/>
                      <a:pt x="9564" y="538"/>
                      <a:pt x="8372" y="935"/>
                    </a:cubicBezTo>
                    <a:cubicBezTo>
                      <a:pt x="7828" y="1116"/>
                      <a:pt x="7420" y="1525"/>
                      <a:pt x="7176" y="2128"/>
                    </a:cubicBezTo>
                    <a:cubicBezTo>
                      <a:pt x="6933" y="1527"/>
                      <a:pt x="6524" y="1116"/>
                      <a:pt x="5981" y="935"/>
                    </a:cubicBezTo>
                    <a:cubicBezTo>
                      <a:pt x="4790" y="538"/>
                      <a:pt x="4364" y="86"/>
                      <a:pt x="4361" y="85"/>
                    </a:cubicBezTo>
                    <a:cubicBezTo>
                      <a:pt x="4311" y="29"/>
                      <a:pt x="4242" y="1"/>
                      <a:pt x="4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2201" name="Google Shape;719;p47">
            <a:extLst>
              <a:ext uri="{FF2B5EF4-FFF2-40B4-BE49-F238E27FC236}">
                <a16:creationId xmlns:a16="http://schemas.microsoft.com/office/drawing/2014/main" id="{E2665249-313C-F074-630B-0BF003FAA48A}"/>
              </a:ext>
            </a:extLst>
          </p:cNvPr>
          <p:cNvGrpSpPr/>
          <p:nvPr/>
        </p:nvGrpSpPr>
        <p:grpSpPr>
          <a:xfrm>
            <a:off x="7203801" y="4767246"/>
            <a:ext cx="456626" cy="443278"/>
            <a:chOff x="1523183" y="1494713"/>
            <a:chExt cx="381316" cy="370170"/>
          </a:xfrm>
        </p:grpSpPr>
        <p:sp>
          <p:nvSpPr>
            <p:cNvPr id="2202" name="Google Shape;720;p47">
              <a:extLst>
                <a:ext uri="{FF2B5EF4-FFF2-40B4-BE49-F238E27FC236}">
                  <a16:creationId xmlns:a16="http://schemas.microsoft.com/office/drawing/2014/main" id="{668519FC-EE97-5DAC-2D02-042021FB79E2}"/>
                </a:ext>
              </a:extLst>
            </p:cNvPr>
            <p:cNvSpPr/>
            <p:nvPr/>
          </p:nvSpPr>
          <p:spPr>
            <a:xfrm>
              <a:off x="1577119" y="1608914"/>
              <a:ext cx="310646" cy="189717"/>
            </a:xfrm>
            <a:custGeom>
              <a:avLst/>
              <a:gdLst/>
              <a:ahLst/>
              <a:cxnLst/>
              <a:rect l="l" t="t" r="r" b="b"/>
              <a:pathLst>
                <a:path w="10897" h="6655" extrusionOk="0">
                  <a:moveTo>
                    <a:pt x="3371" y="1"/>
                  </a:moveTo>
                  <a:cubicBezTo>
                    <a:pt x="1507" y="1"/>
                    <a:pt x="0" y="1537"/>
                    <a:pt x="50" y="3412"/>
                  </a:cubicBezTo>
                  <a:cubicBezTo>
                    <a:pt x="96" y="5219"/>
                    <a:pt x="1598" y="6646"/>
                    <a:pt x="3404" y="6646"/>
                  </a:cubicBezTo>
                  <a:lnTo>
                    <a:pt x="7369" y="6646"/>
                  </a:lnTo>
                  <a:cubicBezTo>
                    <a:pt x="7437" y="6650"/>
                    <a:pt x="7504" y="6655"/>
                    <a:pt x="7571" y="6655"/>
                  </a:cubicBezTo>
                  <a:cubicBezTo>
                    <a:pt x="9406" y="6655"/>
                    <a:pt x="10895" y="5168"/>
                    <a:pt x="10895" y="3333"/>
                  </a:cubicBezTo>
                  <a:cubicBezTo>
                    <a:pt x="10896" y="1500"/>
                    <a:pt x="9408" y="11"/>
                    <a:pt x="7574" y="11"/>
                  </a:cubicBezTo>
                  <a:lnTo>
                    <a:pt x="7570" y="1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2203" name="Google Shape;721;p47">
              <a:extLst>
                <a:ext uri="{FF2B5EF4-FFF2-40B4-BE49-F238E27FC236}">
                  <a16:creationId xmlns:a16="http://schemas.microsoft.com/office/drawing/2014/main" id="{0B9CDE59-10C2-B892-3A22-A386095915B6}"/>
                </a:ext>
              </a:extLst>
            </p:cNvPr>
            <p:cNvGrpSpPr/>
            <p:nvPr/>
          </p:nvGrpSpPr>
          <p:grpSpPr>
            <a:xfrm>
              <a:off x="1523183" y="1494713"/>
              <a:ext cx="381316" cy="370170"/>
              <a:chOff x="1523183" y="1494713"/>
              <a:chExt cx="381316" cy="370170"/>
            </a:xfrm>
          </p:grpSpPr>
          <p:sp>
            <p:nvSpPr>
              <p:cNvPr id="2204" name="Google Shape;722;p47">
                <a:extLst>
                  <a:ext uri="{FF2B5EF4-FFF2-40B4-BE49-F238E27FC236}">
                    <a16:creationId xmlns:a16="http://schemas.microsoft.com/office/drawing/2014/main" id="{28A69ADE-D7A5-460F-A169-BA74FBA1BC63}"/>
                  </a:ext>
                </a:extLst>
              </p:cNvPr>
              <p:cNvSpPr/>
              <p:nvPr/>
            </p:nvSpPr>
            <p:spPr>
              <a:xfrm>
                <a:off x="1785139" y="1696717"/>
                <a:ext cx="15879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508" extrusionOk="0">
                    <a:moveTo>
                      <a:pt x="276" y="0"/>
                    </a:moveTo>
                    <a:cubicBezTo>
                      <a:pt x="212" y="0"/>
                      <a:pt x="148" y="25"/>
                      <a:pt x="99" y="73"/>
                    </a:cubicBezTo>
                    <a:cubicBezTo>
                      <a:pt x="0" y="174"/>
                      <a:pt x="0" y="332"/>
                      <a:pt x="98" y="431"/>
                    </a:cubicBezTo>
                    <a:lnTo>
                      <a:pt x="99" y="433"/>
                    </a:lnTo>
                    <a:cubicBezTo>
                      <a:pt x="147" y="484"/>
                      <a:pt x="213" y="508"/>
                      <a:pt x="279" y="508"/>
                    </a:cubicBezTo>
                    <a:cubicBezTo>
                      <a:pt x="342" y="508"/>
                      <a:pt x="408" y="484"/>
                      <a:pt x="457" y="436"/>
                    </a:cubicBezTo>
                    <a:cubicBezTo>
                      <a:pt x="556" y="335"/>
                      <a:pt x="556" y="177"/>
                      <a:pt x="459" y="78"/>
                    </a:cubicBezTo>
                    <a:lnTo>
                      <a:pt x="457" y="76"/>
                    </a:lnTo>
                    <a:cubicBezTo>
                      <a:pt x="407" y="26"/>
                      <a:pt x="341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05" name="Google Shape;723;p47">
                <a:extLst>
                  <a:ext uri="{FF2B5EF4-FFF2-40B4-BE49-F238E27FC236}">
                    <a16:creationId xmlns:a16="http://schemas.microsoft.com/office/drawing/2014/main" id="{8EAC564E-2B7D-7F41-7239-303FD0E33167}"/>
                  </a:ext>
                </a:extLst>
              </p:cNvPr>
              <p:cNvSpPr/>
              <p:nvPr/>
            </p:nvSpPr>
            <p:spPr>
              <a:xfrm>
                <a:off x="1724589" y="1639474"/>
                <a:ext cx="139060" cy="128768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4517" extrusionOk="0">
                    <a:moveTo>
                      <a:pt x="2401" y="1"/>
                    </a:moveTo>
                    <a:cubicBezTo>
                      <a:pt x="1822" y="1"/>
                      <a:pt x="1244" y="221"/>
                      <a:pt x="804" y="662"/>
                    </a:cubicBezTo>
                    <a:cubicBezTo>
                      <a:pt x="216" y="1249"/>
                      <a:pt x="0" y="2110"/>
                      <a:pt x="238" y="2906"/>
                    </a:cubicBezTo>
                    <a:cubicBezTo>
                      <a:pt x="270" y="3016"/>
                      <a:pt x="372" y="3087"/>
                      <a:pt x="482" y="3087"/>
                    </a:cubicBezTo>
                    <a:cubicBezTo>
                      <a:pt x="505" y="3087"/>
                      <a:pt x="529" y="3083"/>
                      <a:pt x="553" y="3076"/>
                    </a:cubicBezTo>
                    <a:cubicBezTo>
                      <a:pt x="688" y="3038"/>
                      <a:pt x="763" y="2895"/>
                      <a:pt x="724" y="2762"/>
                    </a:cubicBezTo>
                    <a:cubicBezTo>
                      <a:pt x="538" y="2143"/>
                      <a:pt x="708" y="1476"/>
                      <a:pt x="1162" y="1021"/>
                    </a:cubicBezTo>
                    <a:cubicBezTo>
                      <a:pt x="1503" y="680"/>
                      <a:pt x="1951" y="510"/>
                      <a:pt x="2400" y="510"/>
                    </a:cubicBezTo>
                    <a:cubicBezTo>
                      <a:pt x="2849" y="510"/>
                      <a:pt x="3297" y="680"/>
                      <a:pt x="3638" y="1021"/>
                    </a:cubicBezTo>
                    <a:cubicBezTo>
                      <a:pt x="4320" y="1703"/>
                      <a:pt x="4320" y="2814"/>
                      <a:pt x="3638" y="3496"/>
                    </a:cubicBezTo>
                    <a:cubicBezTo>
                      <a:pt x="3302" y="3831"/>
                      <a:pt x="2859" y="4010"/>
                      <a:pt x="2403" y="4010"/>
                    </a:cubicBezTo>
                    <a:cubicBezTo>
                      <a:pt x="2213" y="4010"/>
                      <a:pt x="2020" y="3979"/>
                      <a:pt x="1832" y="3914"/>
                    </a:cubicBezTo>
                    <a:cubicBezTo>
                      <a:pt x="1804" y="3905"/>
                      <a:pt x="1776" y="3901"/>
                      <a:pt x="1749" y="3901"/>
                    </a:cubicBezTo>
                    <a:cubicBezTo>
                      <a:pt x="1643" y="3901"/>
                      <a:pt x="1544" y="3966"/>
                      <a:pt x="1510" y="4072"/>
                    </a:cubicBezTo>
                    <a:cubicBezTo>
                      <a:pt x="1465" y="4205"/>
                      <a:pt x="1535" y="4349"/>
                      <a:pt x="1665" y="4394"/>
                    </a:cubicBezTo>
                    <a:cubicBezTo>
                      <a:pt x="1910" y="4478"/>
                      <a:pt x="2159" y="4517"/>
                      <a:pt x="2406" y="4517"/>
                    </a:cubicBezTo>
                    <a:cubicBezTo>
                      <a:pt x="2994" y="4517"/>
                      <a:pt x="3565" y="4286"/>
                      <a:pt x="3998" y="3854"/>
                    </a:cubicBezTo>
                    <a:cubicBezTo>
                      <a:pt x="4878" y="2973"/>
                      <a:pt x="4878" y="1542"/>
                      <a:pt x="3998" y="662"/>
                    </a:cubicBezTo>
                    <a:cubicBezTo>
                      <a:pt x="3557" y="221"/>
                      <a:pt x="2979" y="1"/>
                      <a:pt x="2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06" name="Google Shape;724;p47">
                <a:extLst>
                  <a:ext uri="{FF2B5EF4-FFF2-40B4-BE49-F238E27FC236}">
                    <a16:creationId xmlns:a16="http://schemas.microsoft.com/office/drawing/2014/main" id="{F67CFA81-6EFD-45CC-0BF3-4649B68C57DB}"/>
                  </a:ext>
                </a:extLst>
              </p:cNvPr>
              <p:cNvSpPr/>
              <p:nvPr/>
            </p:nvSpPr>
            <p:spPr>
              <a:xfrm>
                <a:off x="1744744" y="1736999"/>
                <a:ext cx="16050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2" extrusionOk="0">
                    <a:moveTo>
                      <a:pt x="278" y="1"/>
                    </a:moveTo>
                    <a:cubicBezTo>
                      <a:pt x="213" y="1"/>
                      <a:pt x="148" y="26"/>
                      <a:pt x="100" y="75"/>
                    </a:cubicBezTo>
                    <a:cubicBezTo>
                      <a:pt x="1" y="174"/>
                      <a:pt x="1" y="336"/>
                      <a:pt x="100" y="433"/>
                    </a:cubicBezTo>
                    <a:lnTo>
                      <a:pt x="106" y="439"/>
                    </a:lnTo>
                    <a:cubicBezTo>
                      <a:pt x="154" y="487"/>
                      <a:pt x="219" y="511"/>
                      <a:pt x="282" y="511"/>
                    </a:cubicBezTo>
                    <a:cubicBezTo>
                      <a:pt x="348" y="511"/>
                      <a:pt x="414" y="487"/>
                      <a:pt x="462" y="436"/>
                    </a:cubicBezTo>
                    <a:cubicBezTo>
                      <a:pt x="563" y="337"/>
                      <a:pt x="560" y="177"/>
                      <a:pt x="461" y="80"/>
                    </a:cubicBezTo>
                    <a:lnTo>
                      <a:pt x="458" y="75"/>
                    </a:lnTo>
                    <a:cubicBezTo>
                      <a:pt x="408" y="26"/>
                      <a:pt x="342" y="1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07" name="Google Shape;725;p47">
                <a:extLst>
                  <a:ext uri="{FF2B5EF4-FFF2-40B4-BE49-F238E27FC236}">
                    <a16:creationId xmlns:a16="http://schemas.microsoft.com/office/drawing/2014/main" id="{2FB113B0-12A2-6A5C-AEC0-D4DA8853D85E}"/>
                  </a:ext>
                </a:extLst>
              </p:cNvPr>
              <p:cNvSpPr/>
              <p:nvPr/>
            </p:nvSpPr>
            <p:spPr>
              <a:xfrm>
                <a:off x="1852074" y="1629725"/>
                <a:ext cx="15993" cy="1453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10" extrusionOk="0">
                    <a:moveTo>
                      <a:pt x="278" y="0"/>
                    </a:moveTo>
                    <a:cubicBezTo>
                      <a:pt x="212" y="0"/>
                      <a:pt x="147" y="25"/>
                      <a:pt x="98" y="76"/>
                    </a:cubicBezTo>
                    <a:cubicBezTo>
                      <a:pt x="1" y="178"/>
                      <a:pt x="1" y="337"/>
                      <a:pt x="100" y="434"/>
                    </a:cubicBezTo>
                    <a:lnTo>
                      <a:pt x="103" y="436"/>
                    </a:lnTo>
                    <a:cubicBezTo>
                      <a:pt x="151" y="484"/>
                      <a:pt x="217" y="509"/>
                      <a:pt x="280" y="509"/>
                    </a:cubicBezTo>
                    <a:cubicBezTo>
                      <a:pt x="346" y="508"/>
                      <a:pt x="412" y="482"/>
                      <a:pt x="460" y="434"/>
                    </a:cubicBezTo>
                    <a:cubicBezTo>
                      <a:pt x="560" y="335"/>
                      <a:pt x="557" y="173"/>
                      <a:pt x="458" y="76"/>
                    </a:cubicBezTo>
                    <a:lnTo>
                      <a:pt x="457" y="74"/>
                    </a:lnTo>
                    <a:cubicBezTo>
                      <a:pt x="407" y="25"/>
                      <a:pt x="342" y="0"/>
                      <a:pt x="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08" name="Google Shape;726;p47">
                <a:extLst>
                  <a:ext uri="{FF2B5EF4-FFF2-40B4-BE49-F238E27FC236}">
                    <a16:creationId xmlns:a16="http://schemas.microsoft.com/office/drawing/2014/main" id="{00EDCB9B-2BA9-646E-B89F-BD868F51F2E5}"/>
                  </a:ext>
                </a:extLst>
              </p:cNvPr>
              <p:cNvSpPr/>
              <p:nvPr/>
            </p:nvSpPr>
            <p:spPr>
              <a:xfrm>
                <a:off x="1669455" y="1629725"/>
                <a:ext cx="15964" cy="14539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10" extrusionOk="0">
                    <a:moveTo>
                      <a:pt x="280" y="0"/>
                    </a:moveTo>
                    <a:cubicBezTo>
                      <a:pt x="216" y="0"/>
                      <a:pt x="151" y="25"/>
                      <a:pt x="102" y="74"/>
                    </a:cubicBezTo>
                    <a:lnTo>
                      <a:pt x="101" y="76"/>
                    </a:lnTo>
                    <a:cubicBezTo>
                      <a:pt x="1" y="175"/>
                      <a:pt x="1" y="337"/>
                      <a:pt x="101" y="434"/>
                    </a:cubicBezTo>
                    <a:cubicBezTo>
                      <a:pt x="149" y="482"/>
                      <a:pt x="215" y="509"/>
                      <a:pt x="278" y="509"/>
                    </a:cubicBezTo>
                    <a:cubicBezTo>
                      <a:pt x="344" y="509"/>
                      <a:pt x="408" y="485"/>
                      <a:pt x="458" y="434"/>
                    </a:cubicBezTo>
                    <a:lnTo>
                      <a:pt x="461" y="433"/>
                    </a:lnTo>
                    <a:cubicBezTo>
                      <a:pt x="560" y="332"/>
                      <a:pt x="560" y="172"/>
                      <a:pt x="461" y="74"/>
                    </a:cubicBezTo>
                    <a:cubicBezTo>
                      <a:pt x="410" y="25"/>
                      <a:pt x="345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09" name="Google Shape;727;p47">
                <a:extLst>
                  <a:ext uri="{FF2B5EF4-FFF2-40B4-BE49-F238E27FC236}">
                    <a16:creationId xmlns:a16="http://schemas.microsoft.com/office/drawing/2014/main" id="{AE833C7F-8854-891A-AEA4-949F8E8BEBE3}"/>
                  </a:ext>
                </a:extLst>
              </p:cNvPr>
              <p:cNvSpPr/>
              <p:nvPr/>
            </p:nvSpPr>
            <p:spPr>
              <a:xfrm>
                <a:off x="1759739" y="1670633"/>
                <a:ext cx="66565" cy="66594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336" extrusionOk="0">
                    <a:moveTo>
                      <a:pt x="1168" y="509"/>
                    </a:moveTo>
                    <a:cubicBezTo>
                      <a:pt x="1531" y="509"/>
                      <a:pt x="1828" y="805"/>
                      <a:pt x="1828" y="1168"/>
                    </a:cubicBezTo>
                    <a:cubicBezTo>
                      <a:pt x="1828" y="1532"/>
                      <a:pt x="1531" y="1828"/>
                      <a:pt x="1168" y="1828"/>
                    </a:cubicBezTo>
                    <a:cubicBezTo>
                      <a:pt x="804" y="1828"/>
                      <a:pt x="509" y="1532"/>
                      <a:pt x="509" y="1168"/>
                    </a:cubicBezTo>
                    <a:cubicBezTo>
                      <a:pt x="509" y="805"/>
                      <a:pt x="804" y="509"/>
                      <a:pt x="1168" y="509"/>
                    </a:cubicBezTo>
                    <a:close/>
                    <a:moveTo>
                      <a:pt x="1168" y="0"/>
                    </a:moveTo>
                    <a:cubicBezTo>
                      <a:pt x="525" y="0"/>
                      <a:pt x="1" y="524"/>
                      <a:pt x="1" y="1168"/>
                    </a:cubicBezTo>
                    <a:cubicBezTo>
                      <a:pt x="1" y="1813"/>
                      <a:pt x="525" y="2336"/>
                      <a:pt x="1168" y="2336"/>
                    </a:cubicBezTo>
                    <a:cubicBezTo>
                      <a:pt x="1810" y="2336"/>
                      <a:pt x="2335" y="1813"/>
                      <a:pt x="2335" y="1168"/>
                    </a:cubicBezTo>
                    <a:cubicBezTo>
                      <a:pt x="2335" y="525"/>
                      <a:pt x="1813" y="0"/>
                      <a:pt x="1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0" name="Google Shape;728;p47">
                <a:extLst>
                  <a:ext uri="{FF2B5EF4-FFF2-40B4-BE49-F238E27FC236}">
                    <a16:creationId xmlns:a16="http://schemas.microsoft.com/office/drawing/2014/main" id="{1198E079-53A8-6529-0ADE-6E5C018590E7}"/>
                  </a:ext>
                </a:extLst>
              </p:cNvPr>
              <p:cNvSpPr/>
              <p:nvPr/>
            </p:nvSpPr>
            <p:spPr>
              <a:xfrm>
                <a:off x="1523611" y="1850430"/>
                <a:ext cx="16962" cy="1445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07" extrusionOk="0">
                    <a:moveTo>
                      <a:pt x="297" y="1"/>
                    </a:moveTo>
                    <a:cubicBezTo>
                      <a:pt x="189" y="1"/>
                      <a:pt x="88" y="68"/>
                      <a:pt x="55" y="173"/>
                    </a:cubicBezTo>
                    <a:cubicBezTo>
                      <a:pt x="1" y="347"/>
                      <a:pt x="130" y="506"/>
                      <a:pt x="296" y="506"/>
                    </a:cubicBezTo>
                    <a:lnTo>
                      <a:pt x="297" y="506"/>
                    </a:lnTo>
                    <a:cubicBezTo>
                      <a:pt x="407" y="506"/>
                      <a:pt x="507" y="440"/>
                      <a:pt x="542" y="335"/>
                    </a:cubicBezTo>
                    <a:cubicBezTo>
                      <a:pt x="594" y="160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1" name="Google Shape;729;p47">
                <a:extLst>
                  <a:ext uri="{FF2B5EF4-FFF2-40B4-BE49-F238E27FC236}">
                    <a16:creationId xmlns:a16="http://schemas.microsoft.com/office/drawing/2014/main" id="{9DE34FAB-6FAA-DC85-FE32-04B9ACCE879E}"/>
                  </a:ext>
                </a:extLst>
              </p:cNvPr>
              <p:cNvSpPr/>
              <p:nvPr/>
            </p:nvSpPr>
            <p:spPr>
              <a:xfrm>
                <a:off x="1545875" y="1850430"/>
                <a:ext cx="349644" cy="14453"/>
              </a:xfrm>
              <a:custGeom>
                <a:avLst/>
                <a:gdLst/>
                <a:ahLst/>
                <a:cxnLst/>
                <a:rect l="l" t="t" r="r" b="b"/>
                <a:pathLst>
                  <a:path w="12265" h="507" extrusionOk="0">
                    <a:moveTo>
                      <a:pt x="281" y="1"/>
                    </a:moveTo>
                    <a:cubicBezTo>
                      <a:pt x="153" y="1"/>
                      <a:pt x="41" y="91"/>
                      <a:pt x="23" y="217"/>
                    </a:cubicBezTo>
                    <a:cubicBezTo>
                      <a:pt x="1" y="374"/>
                      <a:pt x="122" y="506"/>
                      <a:pt x="273" y="506"/>
                    </a:cubicBezTo>
                    <a:lnTo>
                      <a:pt x="11985" y="506"/>
                    </a:lnTo>
                    <a:cubicBezTo>
                      <a:pt x="12112" y="506"/>
                      <a:pt x="12224" y="416"/>
                      <a:pt x="12242" y="292"/>
                    </a:cubicBezTo>
                    <a:cubicBezTo>
                      <a:pt x="12265" y="134"/>
                      <a:pt x="12145" y="1"/>
                      <a:pt x="119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2" name="Google Shape;730;p47">
                <a:extLst>
                  <a:ext uri="{FF2B5EF4-FFF2-40B4-BE49-F238E27FC236}">
                    <a16:creationId xmlns:a16="http://schemas.microsoft.com/office/drawing/2014/main" id="{78864512-CD6A-8DC0-3EF3-8C007682BF5F}"/>
                  </a:ext>
                </a:extLst>
              </p:cNvPr>
              <p:cNvSpPr/>
              <p:nvPr/>
            </p:nvSpPr>
            <p:spPr>
              <a:xfrm>
                <a:off x="1879213" y="1494713"/>
                <a:ext cx="16962" cy="1445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07" extrusionOk="0">
                    <a:moveTo>
                      <a:pt x="298" y="0"/>
                    </a:moveTo>
                    <a:cubicBezTo>
                      <a:pt x="188" y="0"/>
                      <a:pt x="88" y="68"/>
                      <a:pt x="53" y="173"/>
                    </a:cubicBezTo>
                    <a:cubicBezTo>
                      <a:pt x="1" y="346"/>
                      <a:pt x="130" y="507"/>
                      <a:pt x="295" y="507"/>
                    </a:cubicBezTo>
                    <a:lnTo>
                      <a:pt x="298" y="507"/>
                    </a:lnTo>
                    <a:cubicBezTo>
                      <a:pt x="406" y="507"/>
                      <a:pt x="506" y="439"/>
                      <a:pt x="540" y="334"/>
                    </a:cubicBezTo>
                    <a:cubicBezTo>
                      <a:pt x="594" y="159"/>
                      <a:pt x="466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3" name="Google Shape;731;p47">
                <a:extLst>
                  <a:ext uri="{FF2B5EF4-FFF2-40B4-BE49-F238E27FC236}">
                    <a16:creationId xmlns:a16="http://schemas.microsoft.com/office/drawing/2014/main" id="{DB9C5D09-1A17-724A-A1A9-655E80F9EB54}"/>
                  </a:ext>
                </a:extLst>
              </p:cNvPr>
              <p:cNvSpPr/>
              <p:nvPr/>
            </p:nvSpPr>
            <p:spPr>
              <a:xfrm>
                <a:off x="1524267" y="1494713"/>
                <a:ext cx="349644" cy="14453"/>
              </a:xfrm>
              <a:custGeom>
                <a:avLst/>
                <a:gdLst/>
                <a:ahLst/>
                <a:cxnLst/>
                <a:rect l="l" t="t" r="r" b="b"/>
                <a:pathLst>
                  <a:path w="12265" h="507" extrusionOk="0">
                    <a:moveTo>
                      <a:pt x="280" y="0"/>
                    </a:moveTo>
                    <a:cubicBezTo>
                      <a:pt x="153" y="0"/>
                      <a:pt x="41" y="90"/>
                      <a:pt x="23" y="216"/>
                    </a:cubicBezTo>
                    <a:cubicBezTo>
                      <a:pt x="0" y="373"/>
                      <a:pt x="120" y="507"/>
                      <a:pt x="273" y="507"/>
                    </a:cubicBezTo>
                    <a:lnTo>
                      <a:pt x="11984" y="507"/>
                    </a:lnTo>
                    <a:cubicBezTo>
                      <a:pt x="12112" y="507"/>
                      <a:pt x="12224" y="417"/>
                      <a:pt x="12242" y="291"/>
                    </a:cubicBezTo>
                    <a:cubicBezTo>
                      <a:pt x="12264" y="134"/>
                      <a:pt x="12143" y="0"/>
                      <a:pt x="119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4" name="Google Shape;732;p47">
                <a:extLst>
                  <a:ext uri="{FF2B5EF4-FFF2-40B4-BE49-F238E27FC236}">
                    <a16:creationId xmlns:a16="http://schemas.microsoft.com/office/drawing/2014/main" id="{4BDFCCAB-66A9-CA60-A8AE-AEC0FE93D211}"/>
                  </a:ext>
                </a:extLst>
              </p:cNvPr>
              <p:cNvSpPr/>
              <p:nvPr/>
            </p:nvSpPr>
            <p:spPr>
              <a:xfrm>
                <a:off x="1523611" y="1791134"/>
                <a:ext cx="16962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08" extrusionOk="0">
                    <a:moveTo>
                      <a:pt x="297" y="0"/>
                    </a:moveTo>
                    <a:cubicBezTo>
                      <a:pt x="189" y="0"/>
                      <a:pt x="88" y="68"/>
                      <a:pt x="55" y="173"/>
                    </a:cubicBezTo>
                    <a:cubicBezTo>
                      <a:pt x="1" y="348"/>
                      <a:pt x="130" y="507"/>
                      <a:pt x="296" y="507"/>
                    </a:cubicBezTo>
                    <a:lnTo>
                      <a:pt x="297" y="507"/>
                    </a:lnTo>
                    <a:cubicBezTo>
                      <a:pt x="407" y="507"/>
                      <a:pt x="507" y="440"/>
                      <a:pt x="542" y="335"/>
                    </a:cubicBezTo>
                    <a:cubicBezTo>
                      <a:pt x="594" y="161"/>
                      <a:pt x="465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5" name="Google Shape;733;p47">
                <a:extLst>
                  <a:ext uri="{FF2B5EF4-FFF2-40B4-BE49-F238E27FC236}">
                    <a16:creationId xmlns:a16="http://schemas.microsoft.com/office/drawing/2014/main" id="{EFA83E58-5B4F-6C55-8E03-C642CF6D34D3}"/>
                  </a:ext>
                </a:extLst>
              </p:cNvPr>
              <p:cNvSpPr/>
              <p:nvPr/>
            </p:nvSpPr>
            <p:spPr>
              <a:xfrm>
                <a:off x="1545932" y="1791134"/>
                <a:ext cx="42362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508" extrusionOk="0">
                    <a:moveTo>
                      <a:pt x="282" y="0"/>
                    </a:moveTo>
                    <a:cubicBezTo>
                      <a:pt x="154" y="0"/>
                      <a:pt x="42" y="92"/>
                      <a:pt x="23" y="216"/>
                    </a:cubicBezTo>
                    <a:cubicBezTo>
                      <a:pt x="0" y="372"/>
                      <a:pt x="120" y="507"/>
                      <a:pt x="274" y="507"/>
                    </a:cubicBezTo>
                    <a:lnTo>
                      <a:pt x="1205" y="507"/>
                    </a:lnTo>
                    <a:cubicBezTo>
                      <a:pt x="1333" y="507"/>
                      <a:pt x="1445" y="417"/>
                      <a:pt x="1463" y="291"/>
                    </a:cubicBezTo>
                    <a:cubicBezTo>
                      <a:pt x="1486" y="134"/>
                      <a:pt x="1364" y="0"/>
                      <a:pt x="1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6" name="Google Shape;734;p47">
                <a:extLst>
                  <a:ext uri="{FF2B5EF4-FFF2-40B4-BE49-F238E27FC236}">
                    <a16:creationId xmlns:a16="http://schemas.microsoft.com/office/drawing/2014/main" id="{7C0992C1-75EE-9313-6886-91DF37A622F0}"/>
                  </a:ext>
                </a:extLst>
              </p:cNvPr>
              <p:cNvSpPr/>
              <p:nvPr/>
            </p:nvSpPr>
            <p:spPr>
              <a:xfrm>
                <a:off x="1523183" y="1601673"/>
                <a:ext cx="381316" cy="203886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7152" extrusionOk="0">
                    <a:moveTo>
                      <a:pt x="7630" y="510"/>
                    </a:moveTo>
                    <a:cubicBezTo>
                      <a:pt x="7383" y="657"/>
                      <a:pt x="7151" y="836"/>
                      <a:pt x="6938" y="1049"/>
                    </a:cubicBezTo>
                    <a:cubicBezTo>
                      <a:pt x="5544" y="2442"/>
                      <a:pt x="5544" y="4711"/>
                      <a:pt x="6938" y="6105"/>
                    </a:cubicBezTo>
                    <a:cubicBezTo>
                      <a:pt x="7151" y="6318"/>
                      <a:pt x="7384" y="6496"/>
                      <a:pt x="7630" y="6645"/>
                    </a:cubicBezTo>
                    <a:lnTo>
                      <a:pt x="6230" y="6645"/>
                    </a:lnTo>
                    <a:cubicBezTo>
                      <a:pt x="5999" y="6507"/>
                      <a:pt x="5787" y="6338"/>
                      <a:pt x="5593" y="6146"/>
                    </a:cubicBezTo>
                    <a:cubicBezTo>
                      <a:pt x="4509" y="5062"/>
                      <a:pt x="4298" y="3389"/>
                      <a:pt x="5076" y="2073"/>
                    </a:cubicBezTo>
                    <a:cubicBezTo>
                      <a:pt x="5146" y="1953"/>
                      <a:pt x="5108" y="1799"/>
                      <a:pt x="4986" y="1727"/>
                    </a:cubicBezTo>
                    <a:cubicBezTo>
                      <a:pt x="4946" y="1703"/>
                      <a:pt x="4902" y="1691"/>
                      <a:pt x="4858" y="1691"/>
                    </a:cubicBezTo>
                    <a:cubicBezTo>
                      <a:pt x="4771" y="1691"/>
                      <a:pt x="4687" y="1736"/>
                      <a:pt x="4640" y="1817"/>
                    </a:cubicBezTo>
                    <a:cubicBezTo>
                      <a:pt x="3743" y="3332"/>
                      <a:pt x="3989" y="5261"/>
                      <a:pt x="5235" y="6507"/>
                    </a:cubicBezTo>
                    <a:cubicBezTo>
                      <a:pt x="5284" y="6555"/>
                      <a:pt x="5334" y="6603"/>
                      <a:pt x="5385" y="6648"/>
                    </a:cubicBezTo>
                    <a:lnTo>
                      <a:pt x="5269" y="6648"/>
                    </a:lnTo>
                    <a:cubicBezTo>
                      <a:pt x="3547" y="6648"/>
                      <a:pt x="2152" y="5221"/>
                      <a:pt x="2201" y="3488"/>
                    </a:cubicBezTo>
                    <a:cubicBezTo>
                      <a:pt x="2246" y="1823"/>
                      <a:pt x="3634" y="510"/>
                      <a:pt x="5301" y="510"/>
                    </a:cubicBezTo>
                    <a:close/>
                    <a:moveTo>
                      <a:pt x="9479" y="0"/>
                    </a:moveTo>
                    <a:cubicBezTo>
                      <a:pt x="9444" y="0"/>
                      <a:pt x="9409" y="1"/>
                      <a:pt x="9374" y="2"/>
                    </a:cubicBezTo>
                    <a:lnTo>
                      <a:pt x="5269" y="2"/>
                    </a:lnTo>
                    <a:cubicBezTo>
                      <a:pt x="4667" y="2"/>
                      <a:pt x="4102" y="151"/>
                      <a:pt x="3603" y="414"/>
                    </a:cubicBezTo>
                    <a:cubicBezTo>
                      <a:pt x="3586" y="409"/>
                      <a:pt x="3568" y="408"/>
                      <a:pt x="3549" y="408"/>
                    </a:cubicBezTo>
                    <a:lnTo>
                      <a:pt x="320" y="408"/>
                    </a:lnTo>
                    <a:cubicBezTo>
                      <a:pt x="192" y="408"/>
                      <a:pt x="80" y="498"/>
                      <a:pt x="62" y="624"/>
                    </a:cubicBezTo>
                    <a:cubicBezTo>
                      <a:pt x="40" y="781"/>
                      <a:pt x="161" y="913"/>
                      <a:pt x="312" y="913"/>
                    </a:cubicBezTo>
                    <a:lnTo>
                      <a:pt x="2886" y="913"/>
                    </a:lnTo>
                    <a:cubicBezTo>
                      <a:pt x="2417" y="1333"/>
                      <a:pt x="2059" y="1875"/>
                      <a:pt x="1864" y="2485"/>
                    </a:cubicBezTo>
                    <a:lnTo>
                      <a:pt x="317" y="2485"/>
                    </a:lnTo>
                    <a:cubicBezTo>
                      <a:pt x="212" y="2485"/>
                      <a:pt x="113" y="2547"/>
                      <a:pt x="76" y="2647"/>
                    </a:cubicBezTo>
                    <a:cubicBezTo>
                      <a:pt x="1" y="2838"/>
                      <a:pt x="140" y="3019"/>
                      <a:pt x="320" y="3019"/>
                    </a:cubicBezTo>
                    <a:lnTo>
                      <a:pt x="1742" y="3019"/>
                    </a:lnTo>
                    <a:cubicBezTo>
                      <a:pt x="1711" y="3209"/>
                      <a:pt x="1696" y="3401"/>
                      <a:pt x="1696" y="3599"/>
                    </a:cubicBezTo>
                    <a:cubicBezTo>
                      <a:pt x="1696" y="3933"/>
                      <a:pt x="1742" y="4259"/>
                      <a:pt x="1831" y="4567"/>
                    </a:cubicBezTo>
                    <a:lnTo>
                      <a:pt x="324" y="4567"/>
                    </a:lnTo>
                    <a:cubicBezTo>
                      <a:pt x="197" y="4567"/>
                      <a:pt x="85" y="4657"/>
                      <a:pt x="65" y="4783"/>
                    </a:cubicBezTo>
                    <a:cubicBezTo>
                      <a:pt x="43" y="4941"/>
                      <a:pt x="165" y="5072"/>
                      <a:pt x="317" y="5072"/>
                    </a:cubicBezTo>
                    <a:lnTo>
                      <a:pt x="2014" y="5072"/>
                    </a:lnTo>
                    <a:cubicBezTo>
                      <a:pt x="2319" y="5738"/>
                      <a:pt x="2822" y="6297"/>
                      <a:pt x="3445" y="6672"/>
                    </a:cubicBezTo>
                    <a:lnTo>
                      <a:pt x="2853" y="6645"/>
                    </a:lnTo>
                    <a:cubicBezTo>
                      <a:pt x="2726" y="6645"/>
                      <a:pt x="2613" y="6735"/>
                      <a:pt x="2595" y="6861"/>
                    </a:cubicBezTo>
                    <a:cubicBezTo>
                      <a:pt x="2573" y="7018"/>
                      <a:pt x="2694" y="7152"/>
                      <a:pt x="2846" y="7152"/>
                    </a:cubicBezTo>
                    <a:lnTo>
                      <a:pt x="12788" y="7152"/>
                    </a:lnTo>
                    <a:cubicBezTo>
                      <a:pt x="12916" y="7152"/>
                      <a:pt x="13028" y="7062"/>
                      <a:pt x="13046" y="6936"/>
                    </a:cubicBezTo>
                    <a:cubicBezTo>
                      <a:pt x="13061" y="6780"/>
                      <a:pt x="12941" y="6646"/>
                      <a:pt x="12788" y="6646"/>
                    </a:cubicBezTo>
                    <a:lnTo>
                      <a:pt x="11301" y="6646"/>
                    </a:lnTo>
                    <a:cubicBezTo>
                      <a:pt x="11548" y="6499"/>
                      <a:pt x="11781" y="6320"/>
                      <a:pt x="11995" y="6107"/>
                    </a:cubicBezTo>
                    <a:cubicBezTo>
                      <a:pt x="13149" y="4953"/>
                      <a:pt x="13376" y="3166"/>
                      <a:pt x="12548" y="1760"/>
                    </a:cubicBezTo>
                    <a:cubicBezTo>
                      <a:pt x="12500" y="1680"/>
                      <a:pt x="12415" y="1635"/>
                      <a:pt x="12328" y="1635"/>
                    </a:cubicBezTo>
                    <a:cubicBezTo>
                      <a:pt x="12284" y="1635"/>
                      <a:pt x="12241" y="1646"/>
                      <a:pt x="12201" y="1670"/>
                    </a:cubicBezTo>
                    <a:cubicBezTo>
                      <a:pt x="12081" y="1742"/>
                      <a:pt x="12040" y="1898"/>
                      <a:pt x="12111" y="2018"/>
                    </a:cubicBezTo>
                    <a:cubicBezTo>
                      <a:pt x="12823" y="3221"/>
                      <a:pt x="12628" y="4756"/>
                      <a:pt x="11637" y="5746"/>
                    </a:cubicBezTo>
                    <a:cubicBezTo>
                      <a:pt x="11038" y="6344"/>
                      <a:pt x="10252" y="6644"/>
                      <a:pt x="9467" y="6644"/>
                    </a:cubicBezTo>
                    <a:cubicBezTo>
                      <a:pt x="8681" y="6644"/>
                      <a:pt x="7896" y="6344"/>
                      <a:pt x="7297" y="5746"/>
                    </a:cubicBezTo>
                    <a:cubicBezTo>
                      <a:pt x="6100" y="4548"/>
                      <a:pt x="6100" y="2602"/>
                      <a:pt x="7297" y="1406"/>
                    </a:cubicBezTo>
                    <a:cubicBezTo>
                      <a:pt x="7875" y="829"/>
                      <a:pt x="8633" y="523"/>
                      <a:pt x="9405" y="507"/>
                    </a:cubicBezTo>
                    <a:lnTo>
                      <a:pt x="9483" y="507"/>
                    </a:lnTo>
                    <a:cubicBezTo>
                      <a:pt x="10014" y="508"/>
                      <a:pt x="10544" y="649"/>
                      <a:pt x="11027" y="932"/>
                    </a:cubicBezTo>
                    <a:cubicBezTo>
                      <a:pt x="11067" y="956"/>
                      <a:pt x="11112" y="967"/>
                      <a:pt x="11156" y="967"/>
                    </a:cubicBezTo>
                    <a:cubicBezTo>
                      <a:pt x="11253" y="967"/>
                      <a:pt x="11348" y="911"/>
                      <a:pt x="11390" y="811"/>
                    </a:cubicBezTo>
                    <a:cubicBezTo>
                      <a:pt x="11439" y="693"/>
                      <a:pt x="11388" y="556"/>
                      <a:pt x="11277" y="492"/>
                    </a:cubicBezTo>
                    <a:cubicBezTo>
                      <a:pt x="10717" y="163"/>
                      <a:pt x="10096" y="0"/>
                      <a:pt x="9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7" name="Google Shape;735;p47">
                <a:extLst>
                  <a:ext uri="{FF2B5EF4-FFF2-40B4-BE49-F238E27FC236}">
                    <a16:creationId xmlns:a16="http://schemas.microsoft.com/office/drawing/2014/main" id="{98F0B8F7-9B23-439D-38FD-C516699C2FF0}"/>
                  </a:ext>
                </a:extLst>
              </p:cNvPr>
              <p:cNvSpPr/>
              <p:nvPr/>
            </p:nvSpPr>
            <p:spPr>
              <a:xfrm>
                <a:off x="1523611" y="1554009"/>
                <a:ext cx="1699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6" extrusionOk="0">
                    <a:moveTo>
                      <a:pt x="297" y="1"/>
                    </a:moveTo>
                    <a:cubicBezTo>
                      <a:pt x="189" y="1"/>
                      <a:pt x="88" y="68"/>
                      <a:pt x="55" y="173"/>
                    </a:cubicBezTo>
                    <a:cubicBezTo>
                      <a:pt x="1" y="347"/>
                      <a:pt x="130" y="506"/>
                      <a:pt x="296" y="506"/>
                    </a:cubicBezTo>
                    <a:lnTo>
                      <a:pt x="297" y="506"/>
                    </a:lnTo>
                    <a:cubicBezTo>
                      <a:pt x="407" y="506"/>
                      <a:pt x="507" y="438"/>
                      <a:pt x="542" y="334"/>
                    </a:cubicBezTo>
                    <a:cubicBezTo>
                      <a:pt x="596" y="160"/>
                      <a:pt x="467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8" name="Google Shape;736;p47">
                <a:extLst>
                  <a:ext uri="{FF2B5EF4-FFF2-40B4-BE49-F238E27FC236}">
                    <a16:creationId xmlns:a16="http://schemas.microsoft.com/office/drawing/2014/main" id="{591271F1-A449-7DA2-1FFE-0F26818A700D}"/>
                  </a:ext>
                </a:extLst>
              </p:cNvPr>
              <p:cNvSpPr/>
              <p:nvPr/>
            </p:nvSpPr>
            <p:spPr>
              <a:xfrm>
                <a:off x="1545932" y="1554009"/>
                <a:ext cx="62631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506" extrusionOk="0">
                    <a:moveTo>
                      <a:pt x="274" y="1"/>
                    </a:moveTo>
                    <a:cubicBezTo>
                      <a:pt x="121" y="1"/>
                      <a:pt x="0" y="136"/>
                      <a:pt x="23" y="290"/>
                    </a:cubicBezTo>
                    <a:cubicBezTo>
                      <a:pt x="42" y="416"/>
                      <a:pt x="154" y="506"/>
                      <a:pt x="282" y="506"/>
                    </a:cubicBezTo>
                    <a:lnTo>
                      <a:pt x="1916" y="506"/>
                    </a:lnTo>
                    <a:cubicBezTo>
                      <a:pt x="2043" y="506"/>
                      <a:pt x="2156" y="416"/>
                      <a:pt x="2174" y="290"/>
                    </a:cubicBezTo>
                    <a:cubicBezTo>
                      <a:pt x="2196" y="133"/>
                      <a:pt x="2075" y="1"/>
                      <a:pt x="1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19" name="Google Shape;737;p47">
                <a:extLst>
                  <a:ext uri="{FF2B5EF4-FFF2-40B4-BE49-F238E27FC236}">
                    <a16:creationId xmlns:a16="http://schemas.microsoft.com/office/drawing/2014/main" id="{6B881902-9C96-3A70-CF5C-E5C9FAD0293A}"/>
                  </a:ext>
                </a:extLst>
              </p:cNvPr>
              <p:cNvSpPr/>
              <p:nvPr/>
            </p:nvSpPr>
            <p:spPr>
              <a:xfrm>
                <a:off x="1616545" y="1554009"/>
                <a:ext cx="184757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506" extrusionOk="0">
                    <a:moveTo>
                      <a:pt x="274" y="1"/>
                    </a:moveTo>
                    <a:cubicBezTo>
                      <a:pt x="122" y="1"/>
                      <a:pt x="1" y="136"/>
                      <a:pt x="22" y="290"/>
                    </a:cubicBezTo>
                    <a:cubicBezTo>
                      <a:pt x="41" y="416"/>
                      <a:pt x="154" y="506"/>
                      <a:pt x="281" y="506"/>
                    </a:cubicBezTo>
                    <a:lnTo>
                      <a:pt x="6200" y="506"/>
                    </a:lnTo>
                    <a:cubicBezTo>
                      <a:pt x="6328" y="506"/>
                      <a:pt x="6440" y="416"/>
                      <a:pt x="6458" y="290"/>
                    </a:cubicBezTo>
                    <a:cubicBezTo>
                      <a:pt x="6481" y="133"/>
                      <a:pt x="6359" y="1"/>
                      <a:pt x="62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20" name="Google Shape;738;p47">
                <a:extLst>
                  <a:ext uri="{FF2B5EF4-FFF2-40B4-BE49-F238E27FC236}">
                    <a16:creationId xmlns:a16="http://schemas.microsoft.com/office/drawing/2014/main" id="{06B165B4-E50A-37C7-1CC8-30FEB20FB9E1}"/>
                  </a:ext>
                </a:extLst>
              </p:cNvPr>
              <p:cNvSpPr/>
              <p:nvPr/>
            </p:nvSpPr>
            <p:spPr>
              <a:xfrm>
                <a:off x="1811736" y="1554009"/>
                <a:ext cx="83841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506" extrusionOk="0">
                    <a:moveTo>
                      <a:pt x="283" y="1"/>
                    </a:moveTo>
                    <a:cubicBezTo>
                      <a:pt x="155" y="1"/>
                      <a:pt x="43" y="91"/>
                      <a:pt x="23" y="215"/>
                    </a:cubicBezTo>
                    <a:cubicBezTo>
                      <a:pt x="1" y="372"/>
                      <a:pt x="124" y="506"/>
                      <a:pt x="275" y="506"/>
                    </a:cubicBezTo>
                    <a:lnTo>
                      <a:pt x="2668" y="506"/>
                    </a:lnTo>
                    <a:cubicBezTo>
                      <a:pt x="2819" y="506"/>
                      <a:pt x="2940" y="371"/>
                      <a:pt x="2919" y="215"/>
                    </a:cubicBezTo>
                    <a:cubicBezTo>
                      <a:pt x="2898" y="91"/>
                      <a:pt x="2786" y="1"/>
                      <a:pt x="26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221" name="Google Shape;739;p47">
            <a:extLst>
              <a:ext uri="{FF2B5EF4-FFF2-40B4-BE49-F238E27FC236}">
                <a16:creationId xmlns:a16="http://schemas.microsoft.com/office/drawing/2014/main" id="{E32EB4DE-00AE-C47A-CD52-CFCDD43FF614}"/>
              </a:ext>
            </a:extLst>
          </p:cNvPr>
          <p:cNvSpPr txBox="1"/>
          <p:nvPr/>
        </p:nvSpPr>
        <p:spPr>
          <a:xfrm flipH="1">
            <a:off x="1501572" y="3868478"/>
            <a:ext cx="1812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Bebas Neue"/>
                <a:ea typeface="Bebas Neue"/>
                <a:cs typeface="Bebas Neue"/>
                <a:sym typeface="Bebas Neue"/>
              </a:rPr>
              <a:t>sensors</a:t>
            </a:r>
            <a:endParaRPr sz="32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22" name="Google Shape;740;p47">
            <a:extLst>
              <a:ext uri="{FF2B5EF4-FFF2-40B4-BE49-F238E27FC236}">
                <a16:creationId xmlns:a16="http://schemas.microsoft.com/office/drawing/2014/main" id="{3F56199D-DF32-D0F0-C911-B23862A6DABD}"/>
              </a:ext>
            </a:extLst>
          </p:cNvPr>
          <p:cNvSpPr txBox="1"/>
          <p:nvPr/>
        </p:nvSpPr>
        <p:spPr>
          <a:xfrm flipH="1">
            <a:off x="3954501" y="3868478"/>
            <a:ext cx="1812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3200" b="1" dirty="0">
                <a:latin typeface="Bebas Neue"/>
                <a:ea typeface="Bebas Neue"/>
                <a:cs typeface="Bebas Neue"/>
                <a:sym typeface="Bebas Neue"/>
              </a:rPr>
              <a:t>ML</a:t>
            </a:r>
            <a:endParaRPr sz="32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23" name="Google Shape;741;p47">
            <a:extLst>
              <a:ext uri="{FF2B5EF4-FFF2-40B4-BE49-F238E27FC236}">
                <a16:creationId xmlns:a16="http://schemas.microsoft.com/office/drawing/2014/main" id="{F7938710-CD50-DFD0-E37D-73CDF90E4DB7}"/>
              </a:ext>
            </a:extLst>
          </p:cNvPr>
          <p:cNvSpPr txBox="1"/>
          <p:nvPr/>
        </p:nvSpPr>
        <p:spPr>
          <a:xfrm flipH="1">
            <a:off x="6562970" y="3878179"/>
            <a:ext cx="1812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3200" b="1" dirty="0">
                <a:latin typeface="Bebas Neue"/>
                <a:ea typeface="Bebas Neue"/>
                <a:cs typeface="Bebas Neue"/>
                <a:sym typeface="Bebas Neue"/>
              </a:rPr>
              <a:t>MODEL</a:t>
            </a:r>
            <a:endParaRPr sz="32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225" name="Google Shape;743;p47">
            <a:extLst>
              <a:ext uri="{FF2B5EF4-FFF2-40B4-BE49-F238E27FC236}">
                <a16:creationId xmlns:a16="http://schemas.microsoft.com/office/drawing/2014/main" id="{D8C2160B-938F-22BF-518B-34EAD515B04E}"/>
              </a:ext>
            </a:extLst>
          </p:cNvPr>
          <p:cNvCxnSpPr>
            <a:cxnSpLocks/>
          </p:cNvCxnSpPr>
          <p:nvPr/>
        </p:nvCxnSpPr>
        <p:spPr>
          <a:xfrm rot="10800000">
            <a:off x="2384288" y="5294753"/>
            <a:ext cx="0" cy="36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6" name="Google Shape;744;p47">
            <a:extLst>
              <a:ext uri="{FF2B5EF4-FFF2-40B4-BE49-F238E27FC236}">
                <a16:creationId xmlns:a16="http://schemas.microsoft.com/office/drawing/2014/main" id="{A07E0649-6C07-3B35-DB42-847F33CCD8B2}"/>
              </a:ext>
            </a:extLst>
          </p:cNvPr>
          <p:cNvCxnSpPr>
            <a:cxnSpLocks/>
          </p:cNvCxnSpPr>
          <p:nvPr/>
        </p:nvCxnSpPr>
        <p:spPr>
          <a:xfrm rot="10800000">
            <a:off x="2413701" y="4327359"/>
            <a:ext cx="0" cy="31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7" name="Google Shape;745;p47">
            <a:extLst>
              <a:ext uri="{FF2B5EF4-FFF2-40B4-BE49-F238E27FC236}">
                <a16:creationId xmlns:a16="http://schemas.microsoft.com/office/drawing/2014/main" id="{90ACCAE0-E34B-DD7B-61B0-FAF4B46D6A07}"/>
              </a:ext>
            </a:extLst>
          </p:cNvPr>
          <p:cNvCxnSpPr>
            <a:cxnSpLocks/>
          </p:cNvCxnSpPr>
          <p:nvPr/>
        </p:nvCxnSpPr>
        <p:spPr>
          <a:xfrm rot="10800000">
            <a:off x="4844659" y="4428148"/>
            <a:ext cx="0" cy="31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8" name="Google Shape;746;p47">
            <a:extLst>
              <a:ext uri="{FF2B5EF4-FFF2-40B4-BE49-F238E27FC236}">
                <a16:creationId xmlns:a16="http://schemas.microsoft.com/office/drawing/2014/main" id="{928945CE-524B-0EB3-FD80-BA9A4F75A167}"/>
              </a:ext>
            </a:extLst>
          </p:cNvPr>
          <p:cNvCxnSpPr>
            <a:cxnSpLocks/>
          </p:cNvCxnSpPr>
          <p:nvPr/>
        </p:nvCxnSpPr>
        <p:spPr>
          <a:xfrm rot="10800000">
            <a:off x="4844659" y="5294753"/>
            <a:ext cx="0" cy="36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9" name="Google Shape;748;p47">
            <a:extLst>
              <a:ext uri="{FF2B5EF4-FFF2-40B4-BE49-F238E27FC236}">
                <a16:creationId xmlns:a16="http://schemas.microsoft.com/office/drawing/2014/main" id="{1966F925-85ED-B221-C66C-376016F5C0B4}"/>
              </a:ext>
            </a:extLst>
          </p:cNvPr>
          <p:cNvCxnSpPr>
            <a:cxnSpLocks/>
          </p:cNvCxnSpPr>
          <p:nvPr/>
        </p:nvCxnSpPr>
        <p:spPr>
          <a:xfrm>
            <a:off x="7407162" y="5294753"/>
            <a:ext cx="0" cy="36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0" name="Google Shape;749;p47">
            <a:extLst>
              <a:ext uri="{FF2B5EF4-FFF2-40B4-BE49-F238E27FC236}">
                <a16:creationId xmlns:a16="http://schemas.microsoft.com/office/drawing/2014/main" id="{0AD5246D-9069-654E-C493-06E2ABE27B55}"/>
              </a:ext>
            </a:extLst>
          </p:cNvPr>
          <p:cNvCxnSpPr>
            <a:cxnSpLocks/>
          </p:cNvCxnSpPr>
          <p:nvPr/>
        </p:nvCxnSpPr>
        <p:spPr>
          <a:xfrm rot="10800000">
            <a:off x="9580515" y="4327359"/>
            <a:ext cx="0" cy="31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1" name="Google Shape;751;p47">
            <a:extLst>
              <a:ext uri="{FF2B5EF4-FFF2-40B4-BE49-F238E27FC236}">
                <a16:creationId xmlns:a16="http://schemas.microsoft.com/office/drawing/2014/main" id="{0BBE0938-EACF-557F-716D-DA179EEE5EF7}"/>
              </a:ext>
            </a:extLst>
          </p:cNvPr>
          <p:cNvCxnSpPr>
            <a:cxnSpLocks/>
          </p:cNvCxnSpPr>
          <p:nvPr/>
        </p:nvCxnSpPr>
        <p:spPr>
          <a:xfrm>
            <a:off x="2865916" y="5037233"/>
            <a:ext cx="129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2" name="Google Shape;752;p47">
            <a:extLst>
              <a:ext uri="{FF2B5EF4-FFF2-40B4-BE49-F238E27FC236}">
                <a16:creationId xmlns:a16="http://schemas.microsoft.com/office/drawing/2014/main" id="{E1F83944-6BE9-C221-33EF-5502866882CD}"/>
              </a:ext>
            </a:extLst>
          </p:cNvPr>
          <p:cNvCxnSpPr>
            <a:cxnSpLocks/>
          </p:cNvCxnSpPr>
          <p:nvPr/>
        </p:nvCxnSpPr>
        <p:spPr>
          <a:xfrm>
            <a:off x="5481629" y="5047612"/>
            <a:ext cx="129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3" name="Google Shape;748;p47">
            <a:extLst>
              <a:ext uri="{FF2B5EF4-FFF2-40B4-BE49-F238E27FC236}">
                <a16:creationId xmlns:a16="http://schemas.microsoft.com/office/drawing/2014/main" id="{98CB0472-9DC4-8980-1F0F-AF6C36FE037B}"/>
              </a:ext>
            </a:extLst>
          </p:cNvPr>
          <p:cNvCxnSpPr>
            <a:cxnSpLocks/>
          </p:cNvCxnSpPr>
          <p:nvPr/>
        </p:nvCxnSpPr>
        <p:spPr>
          <a:xfrm>
            <a:off x="7438022" y="4327359"/>
            <a:ext cx="0" cy="3611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4" name="Google Shape;752;p47">
            <a:extLst>
              <a:ext uri="{FF2B5EF4-FFF2-40B4-BE49-F238E27FC236}">
                <a16:creationId xmlns:a16="http://schemas.microsoft.com/office/drawing/2014/main" id="{A2E63A40-5BA0-0420-00BB-5B8C1E7AE411}"/>
              </a:ext>
            </a:extLst>
          </p:cNvPr>
          <p:cNvCxnSpPr>
            <a:cxnSpLocks/>
          </p:cNvCxnSpPr>
          <p:nvPr/>
        </p:nvCxnSpPr>
        <p:spPr>
          <a:xfrm>
            <a:off x="7973152" y="5033086"/>
            <a:ext cx="129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5" name="Google Shape;748;p47">
            <a:extLst>
              <a:ext uri="{FF2B5EF4-FFF2-40B4-BE49-F238E27FC236}">
                <a16:creationId xmlns:a16="http://schemas.microsoft.com/office/drawing/2014/main" id="{D7E368ED-54CA-F2B5-08E3-6759EB567044}"/>
              </a:ext>
            </a:extLst>
          </p:cNvPr>
          <p:cNvCxnSpPr>
            <a:cxnSpLocks/>
          </p:cNvCxnSpPr>
          <p:nvPr/>
        </p:nvCxnSpPr>
        <p:spPr>
          <a:xfrm>
            <a:off x="9571303" y="5294753"/>
            <a:ext cx="0" cy="36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36" name="Google Shape;699;p47">
            <a:extLst>
              <a:ext uri="{FF2B5EF4-FFF2-40B4-BE49-F238E27FC236}">
                <a16:creationId xmlns:a16="http://schemas.microsoft.com/office/drawing/2014/main" id="{E4944173-34CC-D0E8-1583-52847B3BCE9A}"/>
              </a:ext>
            </a:extLst>
          </p:cNvPr>
          <p:cNvGrpSpPr/>
          <p:nvPr/>
        </p:nvGrpSpPr>
        <p:grpSpPr>
          <a:xfrm>
            <a:off x="9358176" y="4793224"/>
            <a:ext cx="444678" cy="443347"/>
            <a:chOff x="4790428" y="2091347"/>
            <a:chExt cx="371339" cy="370227"/>
          </a:xfrm>
        </p:grpSpPr>
        <p:sp>
          <p:nvSpPr>
            <p:cNvPr id="2237" name="Google Shape;700;p47">
              <a:extLst>
                <a:ext uri="{FF2B5EF4-FFF2-40B4-BE49-F238E27FC236}">
                  <a16:creationId xmlns:a16="http://schemas.microsoft.com/office/drawing/2014/main" id="{932F69E4-AE03-84A9-C53C-454542252792}"/>
                </a:ext>
              </a:extLst>
            </p:cNvPr>
            <p:cNvSpPr/>
            <p:nvPr/>
          </p:nvSpPr>
          <p:spPr>
            <a:xfrm>
              <a:off x="5063672" y="2286139"/>
              <a:ext cx="90625" cy="90597"/>
            </a:xfrm>
            <a:custGeom>
              <a:avLst/>
              <a:gdLst/>
              <a:ahLst/>
              <a:cxnLst/>
              <a:rect l="l" t="t" r="r" b="b"/>
              <a:pathLst>
                <a:path w="3179" h="3178" extrusionOk="0">
                  <a:moveTo>
                    <a:pt x="1590" y="0"/>
                  </a:moveTo>
                  <a:cubicBezTo>
                    <a:pt x="1467" y="0"/>
                    <a:pt x="1347" y="14"/>
                    <a:pt x="1233" y="39"/>
                  </a:cubicBezTo>
                  <a:lnTo>
                    <a:pt x="1233" y="214"/>
                  </a:lnTo>
                  <a:cubicBezTo>
                    <a:pt x="1102" y="247"/>
                    <a:pt x="980" y="300"/>
                    <a:pt x="867" y="366"/>
                  </a:cubicBezTo>
                  <a:lnTo>
                    <a:pt x="744" y="243"/>
                  </a:lnTo>
                  <a:cubicBezTo>
                    <a:pt x="542" y="370"/>
                    <a:pt x="370" y="543"/>
                    <a:pt x="242" y="745"/>
                  </a:cubicBezTo>
                  <a:lnTo>
                    <a:pt x="365" y="868"/>
                  </a:lnTo>
                  <a:cubicBezTo>
                    <a:pt x="298" y="980"/>
                    <a:pt x="248" y="1105"/>
                    <a:pt x="214" y="1234"/>
                  </a:cubicBezTo>
                  <a:lnTo>
                    <a:pt x="40" y="1234"/>
                  </a:lnTo>
                  <a:cubicBezTo>
                    <a:pt x="13" y="1348"/>
                    <a:pt x="1" y="1466"/>
                    <a:pt x="1" y="1589"/>
                  </a:cubicBezTo>
                  <a:cubicBezTo>
                    <a:pt x="1" y="1712"/>
                    <a:pt x="13" y="1832"/>
                    <a:pt x="40" y="1946"/>
                  </a:cubicBezTo>
                  <a:lnTo>
                    <a:pt x="214" y="1946"/>
                  </a:lnTo>
                  <a:cubicBezTo>
                    <a:pt x="248" y="2076"/>
                    <a:pt x="301" y="2199"/>
                    <a:pt x="365" y="2312"/>
                  </a:cubicBezTo>
                  <a:lnTo>
                    <a:pt x="242" y="2434"/>
                  </a:lnTo>
                  <a:cubicBezTo>
                    <a:pt x="370" y="2637"/>
                    <a:pt x="542" y="2809"/>
                    <a:pt x="744" y="2937"/>
                  </a:cubicBezTo>
                  <a:lnTo>
                    <a:pt x="867" y="2814"/>
                  </a:lnTo>
                  <a:cubicBezTo>
                    <a:pt x="980" y="2881"/>
                    <a:pt x="1104" y="2931"/>
                    <a:pt x="1233" y="2965"/>
                  </a:cubicBezTo>
                  <a:lnTo>
                    <a:pt x="1233" y="3139"/>
                  </a:lnTo>
                  <a:cubicBezTo>
                    <a:pt x="1347" y="3166"/>
                    <a:pt x="1465" y="3178"/>
                    <a:pt x="1590" y="3178"/>
                  </a:cubicBezTo>
                  <a:cubicBezTo>
                    <a:pt x="1711" y="3178"/>
                    <a:pt x="1831" y="3166"/>
                    <a:pt x="1945" y="3139"/>
                  </a:cubicBezTo>
                  <a:lnTo>
                    <a:pt x="1945" y="2965"/>
                  </a:lnTo>
                  <a:cubicBezTo>
                    <a:pt x="2077" y="2931"/>
                    <a:pt x="2198" y="2878"/>
                    <a:pt x="2311" y="2814"/>
                  </a:cubicBezTo>
                  <a:lnTo>
                    <a:pt x="2434" y="2937"/>
                  </a:lnTo>
                  <a:cubicBezTo>
                    <a:pt x="2636" y="2809"/>
                    <a:pt x="2808" y="2637"/>
                    <a:pt x="2936" y="2434"/>
                  </a:cubicBezTo>
                  <a:lnTo>
                    <a:pt x="2813" y="2312"/>
                  </a:lnTo>
                  <a:cubicBezTo>
                    <a:pt x="2880" y="2199"/>
                    <a:pt x="2931" y="2075"/>
                    <a:pt x="2964" y="1946"/>
                  </a:cubicBezTo>
                  <a:lnTo>
                    <a:pt x="3138" y="1946"/>
                  </a:lnTo>
                  <a:cubicBezTo>
                    <a:pt x="3165" y="1832"/>
                    <a:pt x="3179" y="1713"/>
                    <a:pt x="3179" y="1589"/>
                  </a:cubicBezTo>
                  <a:cubicBezTo>
                    <a:pt x="3179" y="1468"/>
                    <a:pt x="3165" y="1348"/>
                    <a:pt x="3138" y="1234"/>
                  </a:cubicBezTo>
                  <a:lnTo>
                    <a:pt x="2964" y="1234"/>
                  </a:lnTo>
                  <a:cubicBezTo>
                    <a:pt x="2931" y="1102"/>
                    <a:pt x="2879" y="980"/>
                    <a:pt x="2813" y="868"/>
                  </a:cubicBezTo>
                  <a:lnTo>
                    <a:pt x="2936" y="745"/>
                  </a:lnTo>
                  <a:cubicBezTo>
                    <a:pt x="2808" y="543"/>
                    <a:pt x="2636" y="370"/>
                    <a:pt x="2434" y="243"/>
                  </a:cubicBezTo>
                  <a:lnTo>
                    <a:pt x="2311" y="366"/>
                  </a:lnTo>
                  <a:cubicBezTo>
                    <a:pt x="2198" y="298"/>
                    <a:pt x="2074" y="247"/>
                    <a:pt x="1945" y="214"/>
                  </a:cubicBezTo>
                  <a:lnTo>
                    <a:pt x="1945" y="39"/>
                  </a:lnTo>
                  <a:cubicBezTo>
                    <a:pt x="1831" y="14"/>
                    <a:pt x="1713" y="0"/>
                    <a:pt x="1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38" name="Google Shape;701;p47">
              <a:extLst>
                <a:ext uri="{FF2B5EF4-FFF2-40B4-BE49-F238E27FC236}">
                  <a16:creationId xmlns:a16="http://schemas.microsoft.com/office/drawing/2014/main" id="{D370EE6E-B427-49B2-DBE7-A9C09A1E6CBF}"/>
                </a:ext>
              </a:extLst>
            </p:cNvPr>
            <p:cNvSpPr/>
            <p:nvPr/>
          </p:nvSpPr>
          <p:spPr>
            <a:xfrm>
              <a:off x="4850123" y="2240356"/>
              <a:ext cx="135895" cy="135924"/>
            </a:xfrm>
            <a:custGeom>
              <a:avLst/>
              <a:gdLst/>
              <a:ahLst/>
              <a:cxnLst/>
              <a:rect l="l" t="t" r="r" b="b"/>
              <a:pathLst>
                <a:path w="4767" h="4768" extrusionOk="0">
                  <a:moveTo>
                    <a:pt x="2385" y="1"/>
                  </a:moveTo>
                  <a:cubicBezTo>
                    <a:pt x="2202" y="1"/>
                    <a:pt x="2024" y="22"/>
                    <a:pt x="1853" y="61"/>
                  </a:cubicBezTo>
                  <a:lnTo>
                    <a:pt x="1853" y="322"/>
                  </a:lnTo>
                  <a:cubicBezTo>
                    <a:pt x="1658" y="373"/>
                    <a:pt x="1473" y="449"/>
                    <a:pt x="1304" y="549"/>
                  </a:cubicBezTo>
                  <a:lnTo>
                    <a:pt x="1118" y="365"/>
                  </a:lnTo>
                  <a:cubicBezTo>
                    <a:pt x="815" y="555"/>
                    <a:pt x="556" y="815"/>
                    <a:pt x="366" y="1117"/>
                  </a:cubicBezTo>
                  <a:lnTo>
                    <a:pt x="552" y="1303"/>
                  </a:lnTo>
                  <a:cubicBezTo>
                    <a:pt x="451" y="1471"/>
                    <a:pt x="373" y="1657"/>
                    <a:pt x="322" y="1852"/>
                  </a:cubicBezTo>
                  <a:lnTo>
                    <a:pt x="60" y="1852"/>
                  </a:lnTo>
                  <a:cubicBezTo>
                    <a:pt x="21" y="2023"/>
                    <a:pt x="0" y="2203"/>
                    <a:pt x="0" y="2384"/>
                  </a:cubicBezTo>
                  <a:cubicBezTo>
                    <a:pt x="0" y="2568"/>
                    <a:pt x="21" y="2745"/>
                    <a:pt x="60" y="2916"/>
                  </a:cubicBezTo>
                  <a:lnTo>
                    <a:pt x="321" y="2916"/>
                  </a:lnTo>
                  <a:cubicBezTo>
                    <a:pt x="372" y="3111"/>
                    <a:pt x="448" y="3297"/>
                    <a:pt x="549" y="3465"/>
                  </a:cubicBezTo>
                  <a:lnTo>
                    <a:pt x="364" y="3651"/>
                  </a:lnTo>
                  <a:cubicBezTo>
                    <a:pt x="555" y="3955"/>
                    <a:pt x="814" y="4213"/>
                    <a:pt x="1117" y="4405"/>
                  </a:cubicBezTo>
                  <a:lnTo>
                    <a:pt x="1303" y="4219"/>
                  </a:lnTo>
                  <a:cubicBezTo>
                    <a:pt x="1470" y="4318"/>
                    <a:pt x="1656" y="4397"/>
                    <a:pt x="1851" y="4447"/>
                  </a:cubicBezTo>
                  <a:lnTo>
                    <a:pt x="1851" y="4707"/>
                  </a:lnTo>
                  <a:cubicBezTo>
                    <a:pt x="2022" y="4746"/>
                    <a:pt x="2202" y="4767"/>
                    <a:pt x="2383" y="4767"/>
                  </a:cubicBezTo>
                  <a:cubicBezTo>
                    <a:pt x="2566" y="4767"/>
                    <a:pt x="2745" y="4746"/>
                    <a:pt x="2915" y="4707"/>
                  </a:cubicBezTo>
                  <a:lnTo>
                    <a:pt x="2915" y="4447"/>
                  </a:lnTo>
                  <a:cubicBezTo>
                    <a:pt x="3110" y="4397"/>
                    <a:pt x="3296" y="4319"/>
                    <a:pt x="3464" y="4219"/>
                  </a:cubicBezTo>
                  <a:lnTo>
                    <a:pt x="3650" y="4405"/>
                  </a:lnTo>
                  <a:cubicBezTo>
                    <a:pt x="3953" y="4213"/>
                    <a:pt x="4212" y="3955"/>
                    <a:pt x="4402" y="3651"/>
                  </a:cubicBezTo>
                  <a:lnTo>
                    <a:pt x="4218" y="3465"/>
                  </a:lnTo>
                  <a:cubicBezTo>
                    <a:pt x="4317" y="3297"/>
                    <a:pt x="4395" y="3111"/>
                    <a:pt x="4446" y="2916"/>
                  </a:cubicBezTo>
                  <a:lnTo>
                    <a:pt x="4707" y="2916"/>
                  </a:lnTo>
                  <a:cubicBezTo>
                    <a:pt x="4746" y="2745"/>
                    <a:pt x="4767" y="2565"/>
                    <a:pt x="4767" y="2384"/>
                  </a:cubicBezTo>
                  <a:cubicBezTo>
                    <a:pt x="4767" y="2201"/>
                    <a:pt x="4746" y="2023"/>
                    <a:pt x="4707" y="1852"/>
                  </a:cubicBezTo>
                  <a:lnTo>
                    <a:pt x="4449" y="1852"/>
                  </a:lnTo>
                  <a:cubicBezTo>
                    <a:pt x="4398" y="1657"/>
                    <a:pt x="4321" y="1471"/>
                    <a:pt x="4220" y="1303"/>
                  </a:cubicBezTo>
                  <a:lnTo>
                    <a:pt x="4405" y="1117"/>
                  </a:lnTo>
                  <a:cubicBezTo>
                    <a:pt x="4214" y="815"/>
                    <a:pt x="3956" y="555"/>
                    <a:pt x="3651" y="365"/>
                  </a:cubicBezTo>
                  <a:lnTo>
                    <a:pt x="3466" y="549"/>
                  </a:lnTo>
                  <a:cubicBezTo>
                    <a:pt x="3298" y="450"/>
                    <a:pt x="3112" y="373"/>
                    <a:pt x="2917" y="322"/>
                  </a:cubicBezTo>
                  <a:lnTo>
                    <a:pt x="2917" y="61"/>
                  </a:lnTo>
                  <a:cubicBezTo>
                    <a:pt x="2748" y="22"/>
                    <a:pt x="2566" y="1"/>
                    <a:pt x="23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39" name="Google Shape;702;p47">
              <a:extLst>
                <a:ext uri="{FF2B5EF4-FFF2-40B4-BE49-F238E27FC236}">
                  <a16:creationId xmlns:a16="http://schemas.microsoft.com/office/drawing/2014/main" id="{B8D7DF4D-7C45-26C9-598A-E72798507090}"/>
                </a:ext>
              </a:extLst>
            </p:cNvPr>
            <p:cNvSpPr/>
            <p:nvPr/>
          </p:nvSpPr>
          <p:spPr>
            <a:xfrm>
              <a:off x="4850123" y="2098616"/>
              <a:ext cx="303662" cy="209673"/>
            </a:xfrm>
            <a:custGeom>
              <a:avLst/>
              <a:gdLst/>
              <a:ahLst/>
              <a:cxnLst/>
              <a:rect l="l" t="t" r="r" b="b"/>
              <a:pathLst>
                <a:path w="10652" h="7355" extrusionOk="0">
                  <a:moveTo>
                    <a:pt x="0" y="1"/>
                  </a:moveTo>
                  <a:lnTo>
                    <a:pt x="0" y="2942"/>
                  </a:lnTo>
                  <a:lnTo>
                    <a:pt x="0" y="5464"/>
                  </a:lnTo>
                  <a:cubicBezTo>
                    <a:pt x="559" y="4761"/>
                    <a:pt x="1418" y="4312"/>
                    <a:pt x="2383" y="4312"/>
                  </a:cubicBezTo>
                  <a:cubicBezTo>
                    <a:pt x="4064" y="4312"/>
                    <a:pt x="5426" y="5674"/>
                    <a:pt x="5426" y="7355"/>
                  </a:cubicBezTo>
                  <a:lnTo>
                    <a:pt x="7062" y="7355"/>
                  </a:lnTo>
                  <a:lnTo>
                    <a:pt x="7658" y="5985"/>
                  </a:lnTo>
                  <a:lnTo>
                    <a:pt x="10652" y="5985"/>
                  </a:lnTo>
                  <a:lnTo>
                    <a:pt x="10652" y="4718"/>
                  </a:lnTo>
                  <a:lnTo>
                    <a:pt x="10652" y="4367"/>
                  </a:lnTo>
                  <a:lnTo>
                    <a:pt x="7609" y="3511"/>
                  </a:lnTo>
                  <a:lnTo>
                    <a:pt x="7609" y="2386"/>
                  </a:lnTo>
                  <a:lnTo>
                    <a:pt x="6900" y="2386"/>
                  </a:lnTo>
                  <a:lnTo>
                    <a:pt x="6900" y="3310"/>
                  </a:lnTo>
                  <a:lnTo>
                    <a:pt x="5681" y="2969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2240" name="Google Shape;703;p47">
              <a:extLst>
                <a:ext uri="{FF2B5EF4-FFF2-40B4-BE49-F238E27FC236}">
                  <a16:creationId xmlns:a16="http://schemas.microsoft.com/office/drawing/2014/main" id="{99A436C5-BA79-A1EA-3E4A-63CA7AED6A7E}"/>
                </a:ext>
              </a:extLst>
            </p:cNvPr>
            <p:cNvGrpSpPr/>
            <p:nvPr/>
          </p:nvGrpSpPr>
          <p:grpSpPr>
            <a:xfrm>
              <a:off x="4790428" y="2091347"/>
              <a:ext cx="371339" cy="370227"/>
              <a:chOff x="4790428" y="2091347"/>
              <a:chExt cx="371339" cy="370227"/>
            </a:xfrm>
          </p:grpSpPr>
          <p:sp>
            <p:nvSpPr>
              <p:cNvPr id="2241" name="Google Shape;704;p47">
                <a:extLst>
                  <a:ext uri="{FF2B5EF4-FFF2-40B4-BE49-F238E27FC236}">
                    <a16:creationId xmlns:a16="http://schemas.microsoft.com/office/drawing/2014/main" id="{C55E1129-D24D-A89B-C05A-8CD7ACABF90B}"/>
                  </a:ext>
                </a:extLst>
              </p:cNvPr>
              <p:cNvSpPr/>
              <p:nvPr/>
            </p:nvSpPr>
            <p:spPr>
              <a:xfrm>
                <a:off x="4879172" y="2269462"/>
                <a:ext cx="78139" cy="78139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741" extrusionOk="0">
                    <a:moveTo>
                      <a:pt x="1370" y="509"/>
                    </a:moveTo>
                    <a:cubicBezTo>
                      <a:pt x="1846" y="509"/>
                      <a:pt x="2232" y="895"/>
                      <a:pt x="2232" y="1371"/>
                    </a:cubicBezTo>
                    <a:cubicBezTo>
                      <a:pt x="2232" y="1847"/>
                      <a:pt x="1846" y="2232"/>
                      <a:pt x="1370" y="2232"/>
                    </a:cubicBezTo>
                    <a:cubicBezTo>
                      <a:pt x="894" y="2232"/>
                      <a:pt x="508" y="1847"/>
                      <a:pt x="508" y="1371"/>
                    </a:cubicBezTo>
                    <a:cubicBezTo>
                      <a:pt x="508" y="895"/>
                      <a:pt x="894" y="509"/>
                      <a:pt x="1370" y="509"/>
                    </a:cubicBezTo>
                    <a:close/>
                    <a:moveTo>
                      <a:pt x="1370" y="1"/>
                    </a:moveTo>
                    <a:cubicBezTo>
                      <a:pt x="615" y="1"/>
                      <a:pt x="0" y="615"/>
                      <a:pt x="0" y="1371"/>
                    </a:cubicBezTo>
                    <a:cubicBezTo>
                      <a:pt x="0" y="2126"/>
                      <a:pt x="615" y="2741"/>
                      <a:pt x="1370" y="2741"/>
                    </a:cubicBezTo>
                    <a:cubicBezTo>
                      <a:pt x="2124" y="2741"/>
                      <a:pt x="2740" y="2126"/>
                      <a:pt x="2740" y="1371"/>
                    </a:cubicBezTo>
                    <a:cubicBezTo>
                      <a:pt x="2740" y="615"/>
                      <a:pt x="2126" y="1"/>
                      <a:pt x="1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42" name="Google Shape;705;p47">
                <a:extLst>
                  <a:ext uri="{FF2B5EF4-FFF2-40B4-BE49-F238E27FC236}">
                    <a16:creationId xmlns:a16="http://schemas.microsoft.com/office/drawing/2014/main" id="{30A4BBC0-76A7-D96E-AA8E-B902313221EF}"/>
                  </a:ext>
                </a:extLst>
              </p:cNvPr>
              <p:cNvSpPr/>
              <p:nvPr/>
            </p:nvSpPr>
            <p:spPr>
              <a:xfrm>
                <a:off x="4843024" y="2091347"/>
                <a:ext cx="318058" cy="224069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7860" extrusionOk="0">
                    <a:moveTo>
                      <a:pt x="4956" y="511"/>
                    </a:moveTo>
                    <a:lnTo>
                      <a:pt x="5173" y="1328"/>
                    </a:lnTo>
                    <a:lnTo>
                      <a:pt x="3656" y="2844"/>
                    </a:lnTo>
                    <a:cubicBezTo>
                      <a:pt x="3628" y="2873"/>
                      <a:pt x="3607" y="2906"/>
                      <a:pt x="3596" y="2943"/>
                    </a:cubicBezTo>
                    <a:lnTo>
                      <a:pt x="3135" y="2943"/>
                    </a:lnTo>
                    <a:lnTo>
                      <a:pt x="3915" y="2162"/>
                    </a:lnTo>
                    <a:cubicBezTo>
                      <a:pt x="4005" y="2072"/>
                      <a:pt x="4023" y="1929"/>
                      <a:pt x="3945" y="1827"/>
                    </a:cubicBezTo>
                    <a:cubicBezTo>
                      <a:pt x="3895" y="1758"/>
                      <a:pt x="3819" y="1724"/>
                      <a:pt x="3743" y="1724"/>
                    </a:cubicBezTo>
                    <a:cubicBezTo>
                      <a:pt x="3678" y="1724"/>
                      <a:pt x="3612" y="1749"/>
                      <a:pt x="3562" y="1800"/>
                    </a:cubicBezTo>
                    <a:lnTo>
                      <a:pt x="2683" y="2678"/>
                    </a:lnTo>
                    <a:lnTo>
                      <a:pt x="2683" y="511"/>
                    </a:lnTo>
                    <a:close/>
                    <a:moveTo>
                      <a:pt x="5321" y="1894"/>
                    </a:moveTo>
                    <a:lnTo>
                      <a:pt x="5599" y="2943"/>
                    </a:lnTo>
                    <a:lnTo>
                      <a:pt x="4272" y="2943"/>
                    </a:lnTo>
                    <a:lnTo>
                      <a:pt x="5321" y="1894"/>
                    </a:lnTo>
                    <a:close/>
                    <a:moveTo>
                      <a:pt x="2177" y="511"/>
                    </a:moveTo>
                    <a:lnTo>
                      <a:pt x="2177" y="2946"/>
                    </a:lnTo>
                    <a:lnTo>
                      <a:pt x="504" y="2946"/>
                    </a:lnTo>
                    <a:lnTo>
                      <a:pt x="504" y="511"/>
                    </a:lnTo>
                    <a:close/>
                    <a:moveTo>
                      <a:pt x="7603" y="2894"/>
                    </a:moveTo>
                    <a:lnTo>
                      <a:pt x="7603" y="4720"/>
                    </a:lnTo>
                    <a:lnTo>
                      <a:pt x="7400" y="4720"/>
                    </a:lnTo>
                    <a:lnTo>
                      <a:pt x="7400" y="2894"/>
                    </a:lnTo>
                    <a:close/>
                    <a:moveTo>
                      <a:pt x="8111" y="4102"/>
                    </a:moveTo>
                    <a:lnTo>
                      <a:pt x="10310" y="4720"/>
                    </a:lnTo>
                    <a:lnTo>
                      <a:pt x="8111" y="4720"/>
                    </a:lnTo>
                    <a:lnTo>
                      <a:pt x="8111" y="4102"/>
                    </a:lnTo>
                    <a:close/>
                    <a:moveTo>
                      <a:pt x="5819" y="3452"/>
                    </a:moveTo>
                    <a:cubicBezTo>
                      <a:pt x="5833" y="3458"/>
                      <a:pt x="5846" y="3462"/>
                      <a:pt x="5861" y="3467"/>
                    </a:cubicBezTo>
                    <a:lnTo>
                      <a:pt x="6894" y="3757"/>
                    </a:lnTo>
                    <a:lnTo>
                      <a:pt x="6894" y="4973"/>
                    </a:lnTo>
                    <a:cubicBezTo>
                      <a:pt x="6894" y="5114"/>
                      <a:pt x="7008" y="5226"/>
                      <a:pt x="7146" y="5226"/>
                    </a:cubicBezTo>
                    <a:lnTo>
                      <a:pt x="10649" y="5226"/>
                    </a:lnTo>
                    <a:lnTo>
                      <a:pt x="10649" y="5986"/>
                    </a:lnTo>
                    <a:lnTo>
                      <a:pt x="7909" y="5986"/>
                    </a:lnTo>
                    <a:cubicBezTo>
                      <a:pt x="7808" y="5986"/>
                      <a:pt x="7715" y="6046"/>
                      <a:pt x="7676" y="6139"/>
                    </a:cubicBezTo>
                    <a:lnTo>
                      <a:pt x="7146" y="7356"/>
                    </a:lnTo>
                    <a:lnTo>
                      <a:pt x="5921" y="7356"/>
                    </a:lnTo>
                    <a:cubicBezTo>
                      <a:pt x="5792" y="5656"/>
                      <a:pt x="4365" y="4313"/>
                      <a:pt x="2632" y="4313"/>
                    </a:cubicBezTo>
                    <a:cubicBezTo>
                      <a:pt x="1839" y="4313"/>
                      <a:pt x="1093" y="4592"/>
                      <a:pt x="502" y="5093"/>
                    </a:cubicBezTo>
                    <a:lnTo>
                      <a:pt x="502" y="3452"/>
                    </a:lnTo>
                    <a:close/>
                    <a:moveTo>
                      <a:pt x="254" y="1"/>
                    </a:moveTo>
                    <a:cubicBezTo>
                      <a:pt x="113" y="1"/>
                      <a:pt x="0" y="115"/>
                      <a:pt x="0" y="253"/>
                    </a:cubicBezTo>
                    <a:lnTo>
                      <a:pt x="0" y="5709"/>
                    </a:lnTo>
                    <a:cubicBezTo>
                      <a:pt x="0" y="5797"/>
                      <a:pt x="41" y="5881"/>
                      <a:pt x="114" y="5928"/>
                    </a:cubicBezTo>
                    <a:cubicBezTo>
                      <a:pt x="158" y="5956"/>
                      <a:pt x="206" y="5969"/>
                      <a:pt x="253" y="5969"/>
                    </a:cubicBezTo>
                    <a:cubicBezTo>
                      <a:pt x="330" y="5969"/>
                      <a:pt x="403" y="5935"/>
                      <a:pt x="451" y="5874"/>
                    </a:cubicBezTo>
                    <a:cubicBezTo>
                      <a:pt x="985" y="5204"/>
                      <a:pt x="1782" y="4817"/>
                      <a:pt x="2637" y="4817"/>
                    </a:cubicBezTo>
                    <a:cubicBezTo>
                      <a:pt x="4175" y="4817"/>
                      <a:pt x="5426" y="6069"/>
                      <a:pt x="5426" y="7605"/>
                    </a:cubicBezTo>
                    <a:cubicBezTo>
                      <a:pt x="5426" y="7746"/>
                      <a:pt x="5539" y="7860"/>
                      <a:pt x="5680" y="7860"/>
                    </a:cubicBezTo>
                    <a:lnTo>
                      <a:pt x="7315" y="7860"/>
                    </a:lnTo>
                    <a:cubicBezTo>
                      <a:pt x="7415" y="7860"/>
                      <a:pt x="7507" y="7800"/>
                      <a:pt x="7547" y="7709"/>
                    </a:cubicBezTo>
                    <a:lnTo>
                      <a:pt x="8077" y="6490"/>
                    </a:lnTo>
                    <a:lnTo>
                      <a:pt x="10905" y="6490"/>
                    </a:lnTo>
                    <a:cubicBezTo>
                      <a:pt x="11044" y="6490"/>
                      <a:pt x="11157" y="6376"/>
                      <a:pt x="11157" y="6238"/>
                    </a:cubicBezTo>
                    <a:lnTo>
                      <a:pt x="11157" y="4619"/>
                    </a:lnTo>
                    <a:cubicBezTo>
                      <a:pt x="11155" y="4508"/>
                      <a:pt x="11079" y="4409"/>
                      <a:pt x="10971" y="4378"/>
                    </a:cubicBezTo>
                    <a:lnTo>
                      <a:pt x="8111" y="3573"/>
                    </a:lnTo>
                    <a:lnTo>
                      <a:pt x="8111" y="2641"/>
                    </a:lnTo>
                    <a:cubicBezTo>
                      <a:pt x="8111" y="2500"/>
                      <a:pt x="7997" y="2387"/>
                      <a:pt x="7858" y="2387"/>
                    </a:cubicBezTo>
                    <a:lnTo>
                      <a:pt x="7757" y="2387"/>
                    </a:lnTo>
                    <a:lnTo>
                      <a:pt x="7757" y="1130"/>
                    </a:lnTo>
                    <a:cubicBezTo>
                      <a:pt x="7757" y="984"/>
                      <a:pt x="7639" y="866"/>
                      <a:pt x="7493" y="866"/>
                    </a:cubicBezTo>
                    <a:lnTo>
                      <a:pt x="7120" y="866"/>
                    </a:lnTo>
                    <a:cubicBezTo>
                      <a:pt x="7081" y="866"/>
                      <a:pt x="7041" y="882"/>
                      <a:pt x="7017" y="912"/>
                    </a:cubicBezTo>
                    <a:cubicBezTo>
                      <a:pt x="6831" y="1127"/>
                      <a:pt x="6979" y="1372"/>
                      <a:pt x="7186" y="1372"/>
                    </a:cubicBezTo>
                    <a:lnTo>
                      <a:pt x="7251" y="1372"/>
                    </a:lnTo>
                    <a:lnTo>
                      <a:pt x="7251" y="2387"/>
                    </a:lnTo>
                    <a:lnTo>
                      <a:pt x="7150" y="2387"/>
                    </a:lnTo>
                    <a:cubicBezTo>
                      <a:pt x="7009" y="2387"/>
                      <a:pt x="6897" y="2501"/>
                      <a:pt x="6897" y="2641"/>
                    </a:cubicBezTo>
                    <a:lnTo>
                      <a:pt x="6897" y="3231"/>
                    </a:lnTo>
                    <a:lnTo>
                      <a:pt x="6141" y="3017"/>
                    </a:lnTo>
                    <a:lnTo>
                      <a:pt x="5392" y="190"/>
                    </a:lnTo>
                    <a:cubicBezTo>
                      <a:pt x="5362" y="79"/>
                      <a:pt x="5263" y="1"/>
                      <a:pt x="51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43" name="Google Shape;706;p47">
                <a:extLst>
                  <a:ext uri="{FF2B5EF4-FFF2-40B4-BE49-F238E27FC236}">
                    <a16:creationId xmlns:a16="http://schemas.microsoft.com/office/drawing/2014/main" id="{4455E928-D830-1CA4-E64C-85901A81BCF0}"/>
                  </a:ext>
                </a:extLst>
              </p:cNvPr>
              <p:cNvSpPr/>
              <p:nvPr/>
            </p:nvSpPr>
            <p:spPr>
              <a:xfrm>
                <a:off x="5087391" y="2309971"/>
                <a:ext cx="43445" cy="43388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522" extrusionOk="0">
                    <a:moveTo>
                      <a:pt x="761" y="510"/>
                    </a:moveTo>
                    <a:cubicBezTo>
                      <a:pt x="900" y="510"/>
                      <a:pt x="1014" y="624"/>
                      <a:pt x="1014" y="764"/>
                    </a:cubicBezTo>
                    <a:cubicBezTo>
                      <a:pt x="1015" y="901"/>
                      <a:pt x="902" y="1015"/>
                      <a:pt x="761" y="1015"/>
                    </a:cubicBezTo>
                    <a:cubicBezTo>
                      <a:pt x="620" y="1015"/>
                      <a:pt x="507" y="901"/>
                      <a:pt x="507" y="764"/>
                    </a:cubicBezTo>
                    <a:cubicBezTo>
                      <a:pt x="507" y="623"/>
                      <a:pt x="623" y="510"/>
                      <a:pt x="761" y="510"/>
                    </a:cubicBezTo>
                    <a:close/>
                    <a:moveTo>
                      <a:pt x="761" y="1"/>
                    </a:moveTo>
                    <a:cubicBezTo>
                      <a:pt x="341" y="1"/>
                      <a:pt x="1" y="341"/>
                      <a:pt x="1" y="761"/>
                    </a:cubicBezTo>
                    <a:cubicBezTo>
                      <a:pt x="1" y="1180"/>
                      <a:pt x="341" y="1522"/>
                      <a:pt x="761" y="1522"/>
                    </a:cubicBezTo>
                    <a:cubicBezTo>
                      <a:pt x="1180" y="1522"/>
                      <a:pt x="1522" y="1180"/>
                      <a:pt x="1522" y="761"/>
                    </a:cubicBezTo>
                    <a:cubicBezTo>
                      <a:pt x="1524" y="341"/>
                      <a:pt x="1180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44" name="Google Shape;707;p47">
                <a:extLst>
                  <a:ext uri="{FF2B5EF4-FFF2-40B4-BE49-F238E27FC236}">
                    <a16:creationId xmlns:a16="http://schemas.microsoft.com/office/drawing/2014/main" id="{8CE100B6-EC26-3CF5-4D28-B21248A533DD}"/>
                  </a:ext>
                </a:extLst>
              </p:cNvPr>
              <p:cNvSpPr/>
              <p:nvPr/>
            </p:nvSpPr>
            <p:spPr>
              <a:xfrm>
                <a:off x="4842853" y="2233001"/>
                <a:ext cx="318799" cy="150377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5275" extrusionOk="0">
                    <a:moveTo>
                      <a:pt x="2639" y="512"/>
                    </a:moveTo>
                    <a:cubicBezTo>
                      <a:pt x="2733" y="512"/>
                      <a:pt x="2826" y="518"/>
                      <a:pt x="2919" y="530"/>
                    </a:cubicBezTo>
                    <a:lnTo>
                      <a:pt x="2919" y="580"/>
                    </a:lnTo>
                    <a:cubicBezTo>
                      <a:pt x="2919" y="695"/>
                      <a:pt x="2998" y="797"/>
                      <a:pt x="3109" y="825"/>
                    </a:cubicBezTo>
                    <a:cubicBezTo>
                      <a:pt x="3277" y="867"/>
                      <a:pt x="3440" y="935"/>
                      <a:pt x="3593" y="1025"/>
                    </a:cubicBezTo>
                    <a:cubicBezTo>
                      <a:pt x="3634" y="1048"/>
                      <a:pt x="3679" y="1060"/>
                      <a:pt x="3723" y="1060"/>
                    </a:cubicBezTo>
                    <a:cubicBezTo>
                      <a:pt x="3789" y="1060"/>
                      <a:pt x="3853" y="1035"/>
                      <a:pt x="3900" y="986"/>
                    </a:cubicBezTo>
                    <a:lnTo>
                      <a:pt x="3936" y="950"/>
                    </a:lnTo>
                    <a:cubicBezTo>
                      <a:pt x="4085" y="1065"/>
                      <a:pt x="4218" y="1197"/>
                      <a:pt x="4332" y="1346"/>
                    </a:cubicBezTo>
                    <a:lnTo>
                      <a:pt x="4296" y="1381"/>
                    </a:lnTo>
                    <a:cubicBezTo>
                      <a:pt x="4214" y="1464"/>
                      <a:pt x="4199" y="1590"/>
                      <a:pt x="4257" y="1689"/>
                    </a:cubicBezTo>
                    <a:cubicBezTo>
                      <a:pt x="4347" y="1840"/>
                      <a:pt x="4415" y="2004"/>
                      <a:pt x="4460" y="2174"/>
                    </a:cubicBezTo>
                    <a:cubicBezTo>
                      <a:pt x="4488" y="2287"/>
                      <a:pt x="4588" y="2363"/>
                      <a:pt x="4705" y="2363"/>
                    </a:cubicBezTo>
                    <a:lnTo>
                      <a:pt x="4753" y="2363"/>
                    </a:lnTo>
                    <a:cubicBezTo>
                      <a:pt x="4765" y="2455"/>
                      <a:pt x="4773" y="2549"/>
                      <a:pt x="4773" y="2642"/>
                    </a:cubicBezTo>
                    <a:cubicBezTo>
                      <a:pt x="4773" y="2737"/>
                      <a:pt x="4767" y="2829"/>
                      <a:pt x="4753" y="2921"/>
                    </a:cubicBezTo>
                    <a:lnTo>
                      <a:pt x="4705" y="2921"/>
                    </a:lnTo>
                    <a:cubicBezTo>
                      <a:pt x="4588" y="2921"/>
                      <a:pt x="4488" y="3000"/>
                      <a:pt x="4460" y="3111"/>
                    </a:cubicBezTo>
                    <a:cubicBezTo>
                      <a:pt x="4416" y="3279"/>
                      <a:pt x="4349" y="3443"/>
                      <a:pt x="4259" y="3595"/>
                    </a:cubicBezTo>
                    <a:cubicBezTo>
                      <a:pt x="4200" y="3696"/>
                      <a:pt x="4215" y="3823"/>
                      <a:pt x="4298" y="3903"/>
                    </a:cubicBezTo>
                    <a:lnTo>
                      <a:pt x="4334" y="3939"/>
                    </a:lnTo>
                    <a:cubicBezTo>
                      <a:pt x="4220" y="4087"/>
                      <a:pt x="4086" y="4220"/>
                      <a:pt x="3938" y="4334"/>
                    </a:cubicBezTo>
                    <a:lnTo>
                      <a:pt x="3903" y="4298"/>
                    </a:lnTo>
                    <a:cubicBezTo>
                      <a:pt x="3854" y="4249"/>
                      <a:pt x="3790" y="4224"/>
                      <a:pt x="3725" y="4224"/>
                    </a:cubicBezTo>
                    <a:cubicBezTo>
                      <a:pt x="3681" y="4224"/>
                      <a:pt x="3636" y="4236"/>
                      <a:pt x="3596" y="4259"/>
                    </a:cubicBezTo>
                    <a:cubicBezTo>
                      <a:pt x="3443" y="4349"/>
                      <a:pt x="3281" y="4417"/>
                      <a:pt x="3111" y="4462"/>
                    </a:cubicBezTo>
                    <a:cubicBezTo>
                      <a:pt x="2998" y="4490"/>
                      <a:pt x="2922" y="4591"/>
                      <a:pt x="2922" y="4708"/>
                    </a:cubicBezTo>
                    <a:lnTo>
                      <a:pt x="2922" y="4756"/>
                    </a:lnTo>
                    <a:cubicBezTo>
                      <a:pt x="2829" y="4768"/>
                      <a:pt x="2736" y="4774"/>
                      <a:pt x="2643" y="4774"/>
                    </a:cubicBezTo>
                    <a:cubicBezTo>
                      <a:pt x="2549" y="4774"/>
                      <a:pt x="2455" y="4768"/>
                      <a:pt x="2363" y="4756"/>
                    </a:cubicBezTo>
                    <a:lnTo>
                      <a:pt x="2363" y="4708"/>
                    </a:lnTo>
                    <a:cubicBezTo>
                      <a:pt x="2363" y="4591"/>
                      <a:pt x="2285" y="4490"/>
                      <a:pt x="2174" y="4462"/>
                    </a:cubicBezTo>
                    <a:cubicBezTo>
                      <a:pt x="2004" y="4418"/>
                      <a:pt x="1842" y="4351"/>
                      <a:pt x="1688" y="4259"/>
                    </a:cubicBezTo>
                    <a:cubicBezTo>
                      <a:pt x="1648" y="4236"/>
                      <a:pt x="1603" y="4224"/>
                      <a:pt x="1559" y="4224"/>
                    </a:cubicBezTo>
                    <a:cubicBezTo>
                      <a:pt x="1494" y="4224"/>
                      <a:pt x="1429" y="4249"/>
                      <a:pt x="1381" y="4298"/>
                    </a:cubicBezTo>
                    <a:lnTo>
                      <a:pt x="1345" y="4334"/>
                    </a:lnTo>
                    <a:cubicBezTo>
                      <a:pt x="1198" y="4220"/>
                      <a:pt x="1064" y="4087"/>
                      <a:pt x="951" y="3939"/>
                    </a:cubicBezTo>
                    <a:lnTo>
                      <a:pt x="985" y="3903"/>
                    </a:lnTo>
                    <a:cubicBezTo>
                      <a:pt x="1064" y="3820"/>
                      <a:pt x="1081" y="3696"/>
                      <a:pt x="1022" y="3595"/>
                    </a:cubicBezTo>
                    <a:cubicBezTo>
                      <a:pt x="933" y="3444"/>
                      <a:pt x="867" y="3281"/>
                      <a:pt x="820" y="3111"/>
                    </a:cubicBezTo>
                    <a:cubicBezTo>
                      <a:pt x="793" y="2999"/>
                      <a:pt x="691" y="2921"/>
                      <a:pt x="576" y="2921"/>
                    </a:cubicBezTo>
                    <a:lnTo>
                      <a:pt x="526" y="2921"/>
                    </a:lnTo>
                    <a:cubicBezTo>
                      <a:pt x="516" y="2829"/>
                      <a:pt x="508" y="2737"/>
                      <a:pt x="508" y="2642"/>
                    </a:cubicBezTo>
                    <a:cubicBezTo>
                      <a:pt x="508" y="2549"/>
                      <a:pt x="513" y="2455"/>
                      <a:pt x="526" y="2363"/>
                    </a:cubicBezTo>
                    <a:lnTo>
                      <a:pt x="576" y="2363"/>
                    </a:lnTo>
                    <a:cubicBezTo>
                      <a:pt x="691" y="2363"/>
                      <a:pt x="793" y="2284"/>
                      <a:pt x="820" y="2174"/>
                    </a:cubicBezTo>
                    <a:cubicBezTo>
                      <a:pt x="864" y="2005"/>
                      <a:pt x="931" y="1842"/>
                      <a:pt x="1022" y="1689"/>
                    </a:cubicBezTo>
                    <a:cubicBezTo>
                      <a:pt x="1081" y="1590"/>
                      <a:pt x="1066" y="1462"/>
                      <a:pt x="984" y="1381"/>
                    </a:cubicBezTo>
                    <a:lnTo>
                      <a:pt x="948" y="1346"/>
                    </a:lnTo>
                    <a:cubicBezTo>
                      <a:pt x="1063" y="1197"/>
                      <a:pt x="1196" y="1065"/>
                      <a:pt x="1343" y="950"/>
                    </a:cubicBezTo>
                    <a:lnTo>
                      <a:pt x="1379" y="986"/>
                    </a:lnTo>
                    <a:cubicBezTo>
                      <a:pt x="1428" y="1035"/>
                      <a:pt x="1493" y="1060"/>
                      <a:pt x="1558" y="1060"/>
                    </a:cubicBezTo>
                    <a:cubicBezTo>
                      <a:pt x="1602" y="1060"/>
                      <a:pt x="1646" y="1048"/>
                      <a:pt x="1687" y="1025"/>
                    </a:cubicBezTo>
                    <a:cubicBezTo>
                      <a:pt x="1838" y="935"/>
                      <a:pt x="2001" y="867"/>
                      <a:pt x="2172" y="825"/>
                    </a:cubicBezTo>
                    <a:cubicBezTo>
                      <a:pt x="2285" y="797"/>
                      <a:pt x="2361" y="695"/>
                      <a:pt x="2361" y="580"/>
                    </a:cubicBezTo>
                    <a:lnTo>
                      <a:pt x="2361" y="530"/>
                    </a:lnTo>
                    <a:cubicBezTo>
                      <a:pt x="2452" y="518"/>
                      <a:pt x="2546" y="512"/>
                      <a:pt x="2639" y="512"/>
                    </a:cubicBezTo>
                    <a:close/>
                    <a:moveTo>
                      <a:pt x="9337" y="2143"/>
                    </a:moveTo>
                    <a:cubicBezTo>
                      <a:pt x="9371" y="2143"/>
                      <a:pt x="9405" y="2144"/>
                      <a:pt x="9439" y="2147"/>
                    </a:cubicBezTo>
                    <a:cubicBezTo>
                      <a:pt x="9457" y="2243"/>
                      <a:pt x="9529" y="2321"/>
                      <a:pt x="9625" y="2348"/>
                    </a:cubicBezTo>
                    <a:cubicBezTo>
                      <a:pt x="9728" y="2374"/>
                      <a:pt x="9827" y="2416"/>
                      <a:pt x="9922" y="2471"/>
                    </a:cubicBezTo>
                    <a:cubicBezTo>
                      <a:pt x="9961" y="2495"/>
                      <a:pt x="10006" y="2506"/>
                      <a:pt x="10050" y="2506"/>
                    </a:cubicBezTo>
                    <a:cubicBezTo>
                      <a:pt x="10101" y="2506"/>
                      <a:pt x="10151" y="2491"/>
                      <a:pt x="10195" y="2462"/>
                    </a:cubicBezTo>
                    <a:cubicBezTo>
                      <a:pt x="10247" y="2507"/>
                      <a:pt x="10293" y="2554"/>
                      <a:pt x="10338" y="2606"/>
                    </a:cubicBezTo>
                    <a:cubicBezTo>
                      <a:pt x="10283" y="2687"/>
                      <a:pt x="10278" y="2793"/>
                      <a:pt x="10329" y="2880"/>
                    </a:cubicBezTo>
                    <a:cubicBezTo>
                      <a:pt x="10383" y="2973"/>
                      <a:pt x="10427" y="3072"/>
                      <a:pt x="10454" y="3176"/>
                    </a:cubicBezTo>
                    <a:cubicBezTo>
                      <a:pt x="10478" y="3273"/>
                      <a:pt x="10556" y="3345"/>
                      <a:pt x="10653" y="3362"/>
                    </a:cubicBezTo>
                    <a:cubicBezTo>
                      <a:pt x="10656" y="3396"/>
                      <a:pt x="10658" y="3429"/>
                      <a:pt x="10658" y="3464"/>
                    </a:cubicBezTo>
                    <a:cubicBezTo>
                      <a:pt x="10658" y="3495"/>
                      <a:pt x="10658" y="3531"/>
                      <a:pt x="10653" y="3564"/>
                    </a:cubicBezTo>
                    <a:cubicBezTo>
                      <a:pt x="10559" y="3580"/>
                      <a:pt x="10479" y="3654"/>
                      <a:pt x="10454" y="3750"/>
                    </a:cubicBezTo>
                    <a:cubicBezTo>
                      <a:pt x="10427" y="3853"/>
                      <a:pt x="10386" y="3952"/>
                      <a:pt x="10329" y="4045"/>
                    </a:cubicBezTo>
                    <a:cubicBezTo>
                      <a:pt x="10278" y="4132"/>
                      <a:pt x="10284" y="4238"/>
                      <a:pt x="10338" y="4319"/>
                    </a:cubicBezTo>
                    <a:cubicBezTo>
                      <a:pt x="10293" y="4372"/>
                      <a:pt x="10247" y="4418"/>
                      <a:pt x="10195" y="4463"/>
                    </a:cubicBezTo>
                    <a:cubicBezTo>
                      <a:pt x="10152" y="4434"/>
                      <a:pt x="10101" y="4419"/>
                      <a:pt x="10051" y="4419"/>
                    </a:cubicBezTo>
                    <a:cubicBezTo>
                      <a:pt x="10006" y="4419"/>
                      <a:pt x="9962" y="4430"/>
                      <a:pt x="9922" y="4454"/>
                    </a:cubicBezTo>
                    <a:cubicBezTo>
                      <a:pt x="9827" y="4508"/>
                      <a:pt x="9728" y="4552"/>
                      <a:pt x="9625" y="4577"/>
                    </a:cubicBezTo>
                    <a:cubicBezTo>
                      <a:pt x="9528" y="4603"/>
                      <a:pt x="9457" y="4681"/>
                      <a:pt x="9439" y="4778"/>
                    </a:cubicBezTo>
                    <a:cubicBezTo>
                      <a:pt x="9405" y="4781"/>
                      <a:pt x="9371" y="4783"/>
                      <a:pt x="9337" y="4783"/>
                    </a:cubicBezTo>
                    <a:cubicBezTo>
                      <a:pt x="9303" y="4783"/>
                      <a:pt x="9269" y="4781"/>
                      <a:pt x="9235" y="4778"/>
                    </a:cubicBezTo>
                    <a:cubicBezTo>
                      <a:pt x="9219" y="4682"/>
                      <a:pt x="9145" y="4604"/>
                      <a:pt x="9049" y="4577"/>
                    </a:cubicBezTo>
                    <a:cubicBezTo>
                      <a:pt x="8947" y="4552"/>
                      <a:pt x="8848" y="4510"/>
                      <a:pt x="8754" y="4454"/>
                    </a:cubicBezTo>
                    <a:cubicBezTo>
                      <a:pt x="8714" y="4431"/>
                      <a:pt x="8669" y="4419"/>
                      <a:pt x="8625" y="4419"/>
                    </a:cubicBezTo>
                    <a:cubicBezTo>
                      <a:pt x="8574" y="4419"/>
                      <a:pt x="8523" y="4434"/>
                      <a:pt x="8480" y="4463"/>
                    </a:cubicBezTo>
                    <a:cubicBezTo>
                      <a:pt x="8429" y="4418"/>
                      <a:pt x="8381" y="4372"/>
                      <a:pt x="8336" y="4319"/>
                    </a:cubicBezTo>
                    <a:cubicBezTo>
                      <a:pt x="8393" y="4238"/>
                      <a:pt x="8396" y="4132"/>
                      <a:pt x="8345" y="4045"/>
                    </a:cubicBezTo>
                    <a:cubicBezTo>
                      <a:pt x="8291" y="3952"/>
                      <a:pt x="8247" y="3853"/>
                      <a:pt x="8222" y="3750"/>
                    </a:cubicBezTo>
                    <a:cubicBezTo>
                      <a:pt x="8198" y="3652"/>
                      <a:pt x="8118" y="3580"/>
                      <a:pt x="8021" y="3564"/>
                    </a:cubicBezTo>
                    <a:cubicBezTo>
                      <a:pt x="8020" y="3531"/>
                      <a:pt x="8018" y="3496"/>
                      <a:pt x="8018" y="3464"/>
                    </a:cubicBezTo>
                    <a:cubicBezTo>
                      <a:pt x="8018" y="3429"/>
                      <a:pt x="8020" y="3396"/>
                      <a:pt x="8021" y="3362"/>
                    </a:cubicBezTo>
                    <a:cubicBezTo>
                      <a:pt x="8117" y="3345"/>
                      <a:pt x="8195" y="3272"/>
                      <a:pt x="8222" y="3176"/>
                    </a:cubicBezTo>
                    <a:cubicBezTo>
                      <a:pt x="8247" y="3072"/>
                      <a:pt x="8289" y="2973"/>
                      <a:pt x="8345" y="2880"/>
                    </a:cubicBezTo>
                    <a:cubicBezTo>
                      <a:pt x="8396" y="2793"/>
                      <a:pt x="8390" y="2687"/>
                      <a:pt x="8336" y="2606"/>
                    </a:cubicBezTo>
                    <a:cubicBezTo>
                      <a:pt x="8381" y="2554"/>
                      <a:pt x="8427" y="2507"/>
                      <a:pt x="8480" y="2462"/>
                    </a:cubicBezTo>
                    <a:cubicBezTo>
                      <a:pt x="8522" y="2492"/>
                      <a:pt x="8572" y="2507"/>
                      <a:pt x="8623" y="2507"/>
                    </a:cubicBezTo>
                    <a:cubicBezTo>
                      <a:pt x="8668" y="2507"/>
                      <a:pt x="8713" y="2495"/>
                      <a:pt x="8754" y="2471"/>
                    </a:cubicBezTo>
                    <a:cubicBezTo>
                      <a:pt x="8848" y="2417"/>
                      <a:pt x="8947" y="2374"/>
                      <a:pt x="9049" y="2348"/>
                    </a:cubicBezTo>
                    <a:cubicBezTo>
                      <a:pt x="9148" y="2323"/>
                      <a:pt x="9219" y="2245"/>
                      <a:pt x="9235" y="2147"/>
                    </a:cubicBezTo>
                    <a:cubicBezTo>
                      <a:pt x="9269" y="2144"/>
                      <a:pt x="9303" y="2143"/>
                      <a:pt x="9337" y="2143"/>
                    </a:cubicBezTo>
                    <a:close/>
                    <a:moveTo>
                      <a:pt x="2636" y="0"/>
                    </a:moveTo>
                    <a:cubicBezTo>
                      <a:pt x="2437" y="0"/>
                      <a:pt x="2238" y="22"/>
                      <a:pt x="2046" y="65"/>
                    </a:cubicBezTo>
                    <a:cubicBezTo>
                      <a:pt x="1932" y="92"/>
                      <a:pt x="1851" y="196"/>
                      <a:pt x="1851" y="313"/>
                    </a:cubicBezTo>
                    <a:lnTo>
                      <a:pt x="1851" y="386"/>
                    </a:lnTo>
                    <a:cubicBezTo>
                      <a:pt x="1767" y="416"/>
                      <a:pt x="1684" y="451"/>
                      <a:pt x="1603" y="490"/>
                    </a:cubicBezTo>
                    <a:lnTo>
                      <a:pt x="1550" y="437"/>
                    </a:lnTo>
                    <a:cubicBezTo>
                      <a:pt x="1501" y="388"/>
                      <a:pt x="1436" y="363"/>
                      <a:pt x="1371" y="363"/>
                    </a:cubicBezTo>
                    <a:cubicBezTo>
                      <a:pt x="1323" y="363"/>
                      <a:pt x="1276" y="376"/>
                      <a:pt x="1234" y="403"/>
                    </a:cubicBezTo>
                    <a:cubicBezTo>
                      <a:pt x="900" y="613"/>
                      <a:pt x="613" y="899"/>
                      <a:pt x="403" y="1233"/>
                    </a:cubicBezTo>
                    <a:cubicBezTo>
                      <a:pt x="339" y="1335"/>
                      <a:pt x="352" y="1465"/>
                      <a:pt x="436" y="1549"/>
                    </a:cubicBezTo>
                    <a:lnTo>
                      <a:pt x="489" y="1602"/>
                    </a:lnTo>
                    <a:cubicBezTo>
                      <a:pt x="450" y="1683"/>
                      <a:pt x="417" y="1767"/>
                      <a:pt x="387" y="1852"/>
                    </a:cubicBezTo>
                    <a:lnTo>
                      <a:pt x="313" y="1852"/>
                    </a:lnTo>
                    <a:cubicBezTo>
                      <a:pt x="195" y="1852"/>
                      <a:pt x="92" y="1935"/>
                      <a:pt x="66" y="2049"/>
                    </a:cubicBezTo>
                    <a:cubicBezTo>
                      <a:pt x="23" y="2242"/>
                      <a:pt x="0" y="2438"/>
                      <a:pt x="0" y="2636"/>
                    </a:cubicBezTo>
                    <a:cubicBezTo>
                      <a:pt x="0" y="2835"/>
                      <a:pt x="23" y="3032"/>
                      <a:pt x="66" y="3224"/>
                    </a:cubicBezTo>
                    <a:cubicBezTo>
                      <a:pt x="92" y="3339"/>
                      <a:pt x="195" y="3423"/>
                      <a:pt x="313" y="3423"/>
                    </a:cubicBezTo>
                    <a:lnTo>
                      <a:pt x="390" y="3423"/>
                    </a:lnTo>
                    <a:cubicBezTo>
                      <a:pt x="420" y="3508"/>
                      <a:pt x="454" y="3592"/>
                      <a:pt x="493" y="3673"/>
                    </a:cubicBezTo>
                    <a:lnTo>
                      <a:pt x="441" y="3726"/>
                    </a:lnTo>
                    <a:cubicBezTo>
                      <a:pt x="358" y="3808"/>
                      <a:pt x="342" y="3937"/>
                      <a:pt x="403" y="4036"/>
                    </a:cubicBezTo>
                    <a:cubicBezTo>
                      <a:pt x="582" y="4319"/>
                      <a:pt x="816" y="4570"/>
                      <a:pt x="1085" y="4769"/>
                    </a:cubicBezTo>
                    <a:lnTo>
                      <a:pt x="814" y="4769"/>
                    </a:lnTo>
                    <a:cubicBezTo>
                      <a:pt x="687" y="4769"/>
                      <a:pt x="574" y="4859"/>
                      <a:pt x="555" y="4985"/>
                    </a:cubicBezTo>
                    <a:cubicBezTo>
                      <a:pt x="532" y="5142"/>
                      <a:pt x="654" y="5274"/>
                      <a:pt x="807" y="5274"/>
                    </a:cubicBezTo>
                    <a:lnTo>
                      <a:pt x="10902" y="5274"/>
                    </a:lnTo>
                    <a:cubicBezTo>
                      <a:pt x="11029" y="5274"/>
                      <a:pt x="11142" y="5184"/>
                      <a:pt x="11160" y="5060"/>
                    </a:cubicBezTo>
                    <a:cubicBezTo>
                      <a:pt x="11182" y="4902"/>
                      <a:pt x="11061" y="4769"/>
                      <a:pt x="10910" y="4769"/>
                    </a:cubicBezTo>
                    <a:lnTo>
                      <a:pt x="10602" y="4769"/>
                    </a:lnTo>
                    <a:cubicBezTo>
                      <a:pt x="10602" y="4769"/>
                      <a:pt x="10808" y="4555"/>
                      <a:pt x="10887" y="4427"/>
                    </a:cubicBezTo>
                    <a:cubicBezTo>
                      <a:pt x="10947" y="4330"/>
                      <a:pt x="10935" y="4207"/>
                      <a:pt x="10860" y="4123"/>
                    </a:cubicBezTo>
                    <a:cubicBezTo>
                      <a:pt x="10869" y="4102"/>
                      <a:pt x="10877" y="4083"/>
                      <a:pt x="10884" y="4063"/>
                    </a:cubicBezTo>
                    <a:cubicBezTo>
                      <a:pt x="10996" y="4060"/>
                      <a:pt x="11094" y="3981"/>
                      <a:pt x="11121" y="3870"/>
                    </a:cubicBezTo>
                    <a:cubicBezTo>
                      <a:pt x="11151" y="3736"/>
                      <a:pt x="11166" y="3600"/>
                      <a:pt x="11166" y="3461"/>
                    </a:cubicBezTo>
                    <a:cubicBezTo>
                      <a:pt x="11166" y="3324"/>
                      <a:pt x="11151" y="3186"/>
                      <a:pt x="11121" y="3053"/>
                    </a:cubicBezTo>
                    <a:cubicBezTo>
                      <a:pt x="11094" y="2942"/>
                      <a:pt x="10999" y="2861"/>
                      <a:pt x="10884" y="2856"/>
                    </a:cubicBezTo>
                    <a:cubicBezTo>
                      <a:pt x="10877" y="2835"/>
                      <a:pt x="10868" y="2816"/>
                      <a:pt x="10860" y="2796"/>
                    </a:cubicBezTo>
                    <a:cubicBezTo>
                      <a:pt x="10937" y="2711"/>
                      <a:pt x="10949" y="2588"/>
                      <a:pt x="10887" y="2491"/>
                    </a:cubicBezTo>
                    <a:cubicBezTo>
                      <a:pt x="10740" y="2258"/>
                      <a:pt x="10542" y="2059"/>
                      <a:pt x="10310" y="1914"/>
                    </a:cubicBezTo>
                    <a:cubicBezTo>
                      <a:pt x="10268" y="1888"/>
                      <a:pt x="10220" y="1875"/>
                      <a:pt x="10174" y="1875"/>
                    </a:cubicBezTo>
                    <a:cubicBezTo>
                      <a:pt x="10112" y="1875"/>
                      <a:pt x="10052" y="1897"/>
                      <a:pt x="10004" y="1939"/>
                    </a:cubicBezTo>
                    <a:cubicBezTo>
                      <a:pt x="9983" y="1930"/>
                      <a:pt x="9965" y="1923"/>
                      <a:pt x="9944" y="1915"/>
                    </a:cubicBezTo>
                    <a:cubicBezTo>
                      <a:pt x="9938" y="1803"/>
                      <a:pt x="9857" y="1705"/>
                      <a:pt x="9748" y="1678"/>
                    </a:cubicBezTo>
                    <a:cubicBezTo>
                      <a:pt x="9614" y="1649"/>
                      <a:pt x="9477" y="1634"/>
                      <a:pt x="9340" y="1634"/>
                    </a:cubicBezTo>
                    <a:cubicBezTo>
                      <a:pt x="9202" y="1634"/>
                      <a:pt x="9065" y="1649"/>
                      <a:pt x="8932" y="1678"/>
                    </a:cubicBezTo>
                    <a:cubicBezTo>
                      <a:pt x="8822" y="1705"/>
                      <a:pt x="8741" y="1801"/>
                      <a:pt x="8736" y="1915"/>
                    </a:cubicBezTo>
                    <a:cubicBezTo>
                      <a:pt x="8715" y="1923"/>
                      <a:pt x="8696" y="1932"/>
                      <a:pt x="8676" y="1939"/>
                    </a:cubicBezTo>
                    <a:cubicBezTo>
                      <a:pt x="8628" y="1896"/>
                      <a:pt x="8568" y="1874"/>
                      <a:pt x="8507" y="1874"/>
                    </a:cubicBezTo>
                    <a:cubicBezTo>
                      <a:pt x="8460" y="1874"/>
                      <a:pt x="8413" y="1887"/>
                      <a:pt x="8370" y="1914"/>
                    </a:cubicBezTo>
                    <a:cubicBezTo>
                      <a:pt x="8138" y="2059"/>
                      <a:pt x="7939" y="2258"/>
                      <a:pt x="7793" y="2491"/>
                    </a:cubicBezTo>
                    <a:cubicBezTo>
                      <a:pt x="7733" y="2588"/>
                      <a:pt x="7744" y="2711"/>
                      <a:pt x="7819" y="2796"/>
                    </a:cubicBezTo>
                    <a:cubicBezTo>
                      <a:pt x="7810" y="2816"/>
                      <a:pt x="7802" y="2835"/>
                      <a:pt x="7795" y="2856"/>
                    </a:cubicBezTo>
                    <a:cubicBezTo>
                      <a:pt x="7682" y="2861"/>
                      <a:pt x="7585" y="2942"/>
                      <a:pt x="7559" y="3053"/>
                    </a:cubicBezTo>
                    <a:cubicBezTo>
                      <a:pt x="7529" y="3185"/>
                      <a:pt x="7514" y="3323"/>
                      <a:pt x="7514" y="3461"/>
                    </a:cubicBezTo>
                    <a:cubicBezTo>
                      <a:pt x="7514" y="3598"/>
                      <a:pt x="7529" y="3736"/>
                      <a:pt x="7559" y="3870"/>
                    </a:cubicBezTo>
                    <a:cubicBezTo>
                      <a:pt x="7585" y="3981"/>
                      <a:pt x="7681" y="4060"/>
                      <a:pt x="7795" y="4066"/>
                    </a:cubicBezTo>
                    <a:cubicBezTo>
                      <a:pt x="7802" y="4087"/>
                      <a:pt x="7811" y="4105"/>
                      <a:pt x="7819" y="4126"/>
                    </a:cubicBezTo>
                    <a:cubicBezTo>
                      <a:pt x="7742" y="4210"/>
                      <a:pt x="7732" y="4334"/>
                      <a:pt x="7793" y="4432"/>
                    </a:cubicBezTo>
                    <a:cubicBezTo>
                      <a:pt x="7874" y="4559"/>
                      <a:pt x="8078" y="4798"/>
                      <a:pt x="8078" y="4798"/>
                    </a:cubicBezTo>
                    <a:lnTo>
                      <a:pt x="4191" y="4798"/>
                    </a:lnTo>
                    <a:cubicBezTo>
                      <a:pt x="4469" y="4595"/>
                      <a:pt x="4707" y="4337"/>
                      <a:pt x="4888" y="4048"/>
                    </a:cubicBezTo>
                    <a:cubicBezTo>
                      <a:pt x="4951" y="3948"/>
                      <a:pt x="4933" y="3819"/>
                      <a:pt x="4851" y="3736"/>
                    </a:cubicBezTo>
                    <a:lnTo>
                      <a:pt x="4795" y="3681"/>
                    </a:lnTo>
                    <a:cubicBezTo>
                      <a:pt x="4834" y="3598"/>
                      <a:pt x="4870" y="3513"/>
                      <a:pt x="4900" y="3426"/>
                    </a:cubicBezTo>
                    <a:lnTo>
                      <a:pt x="4962" y="3426"/>
                    </a:lnTo>
                    <a:cubicBezTo>
                      <a:pt x="5082" y="3426"/>
                      <a:pt x="5184" y="3344"/>
                      <a:pt x="5209" y="3225"/>
                    </a:cubicBezTo>
                    <a:cubicBezTo>
                      <a:pt x="5253" y="3033"/>
                      <a:pt x="5275" y="2835"/>
                      <a:pt x="5275" y="2639"/>
                    </a:cubicBezTo>
                    <a:cubicBezTo>
                      <a:pt x="5275" y="2440"/>
                      <a:pt x="5253" y="2243"/>
                      <a:pt x="5209" y="2052"/>
                    </a:cubicBezTo>
                    <a:cubicBezTo>
                      <a:pt x="5184" y="1936"/>
                      <a:pt x="5080" y="1852"/>
                      <a:pt x="4962" y="1852"/>
                    </a:cubicBezTo>
                    <a:lnTo>
                      <a:pt x="4888" y="1852"/>
                    </a:lnTo>
                    <a:cubicBezTo>
                      <a:pt x="4858" y="1767"/>
                      <a:pt x="4825" y="1683"/>
                      <a:pt x="4786" y="1602"/>
                    </a:cubicBezTo>
                    <a:lnTo>
                      <a:pt x="4839" y="1549"/>
                    </a:lnTo>
                    <a:cubicBezTo>
                      <a:pt x="4923" y="1465"/>
                      <a:pt x="4936" y="1335"/>
                      <a:pt x="4872" y="1233"/>
                    </a:cubicBezTo>
                    <a:cubicBezTo>
                      <a:pt x="4662" y="899"/>
                      <a:pt x="4376" y="613"/>
                      <a:pt x="4041" y="403"/>
                    </a:cubicBezTo>
                    <a:cubicBezTo>
                      <a:pt x="3999" y="376"/>
                      <a:pt x="3952" y="363"/>
                      <a:pt x="3905" y="363"/>
                    </a:cubicBezTo>
                    <a:cubicBezTo>
                      <a:pt x="3839" y="363"/>
                      <a:pt x="3774" y="388"/>
                      <a:pt x="3725" y="437"/>
                    </a:cubicBezTo>
                    <a:lnTo>
                      <a:pt x="3673" y="490"/>
                    </a:lnTo>
                    <a:cubicBezTo>
                      <a:pt x="3592" y="451"/>
                      <a:pt x="3508" y="416"/>
                      <a:pt x="3424" y="386"/>
                    </a:cubicBezTo>
                    <a:lnTo>
                      <a:pt x="3424" y="313"/>
                    </a:lnTo>
                    <a:cubicBezTo>
                      <a:pt x="3424" y="196"/>
                      <a:pt x="3341" y="92"/>
                      <a:pt x="3227" y="65"/>
                    </a:cubicBezTo>
                    <a:cubicBezTo>
                      <a:pt x="3034" y="22"/>
                      <a:pt x="2835" y="0"/>
                      <a:pt x="2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45" name="Google Shape;708;p47">
                <a:extLst>
                  <a:ext uri="{FF2B5EF4-FFF2-40B4-BE49-F238E27FC236}">
                    <a16:creationId xmlns:a16="http://schemas.microsoft.com/office/drawing/2014/main" id="{A446F1B7-0A4C-A052-862C-255233B967AB}"/>
                  </a:ext>
                </a:extLst>
              </p:cNvPr>
              <p:cNvSpPr/>
              <p:nvPr/>
            </p:nvSpPr>
            <p:spPr>
              <a:xfrm>
                <a:off x="5049247" y="2408094"/>
                <a:ext cx="112519" cy="14453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507" extrusionOk="0">
                    <a:moveTo>
                      <a:pt x="282" y="0"/>
                    </a:moveTo>
                    <a:cubicBezTo>
                      <a:pt x="155" y="0"/>
                      <a:pt x="42" y="90"/>
                      <a:pt x="23" y="216"/>
                    </a:cubicBezTo>
                    <a:cubicBezTo>
                      <a:pt x="0" y="373"/>
                      <a:pt x="122" y="507"/>
                      <a:pt x="274" y="507"/>
                    </a:cubicBezTo>
                    <a:lnTo>
                      <a:pt x="3665" y="507"/>
                    </a:lnTo>
                    <a:cubicBezTo>
                      <a:pt x="3792" y="507"/>
                      <a:pt x="3905" y="415"/>
                      <a:pt x="3924" y="291"/>
                    </a:cubicBezTo>
                    <a:cubicBezTo>
                      <a:pt x="3947" y="135"/>
                      <a:pt x="3824" y="0"/>
                      <a:pt x="3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46" name="Google Shape;709;p47">
                <a:extLst>
                  <a:ext uri="{FF2B5EF4-FFF2-40B4-BE49-F238E27FC236}">
                    <a16:creationId xmlns:a16="http://schemas.microsoft.com/office/drawing/2014/main" id="{7B34A052-94FD-3022-F350-C965963F7C7D}"/>
                  </a:ext>
                </a:extLst>
              </p:cNvPr>
              <p:cNvSpPr/>
              <p:nvPr/>
            </p:nvSpPr>
            <p:spPr>
              <a:xfrm>
                <a:off x="5023306" y="2408094"/>
                <a:ext cx="17960" cy="1451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09" extrusionOk="0">
                    <a:moveTo>
                      <a:pt x="300" y="0"/>
                    </a:moveTo>
                    <a:cubicBezTo>
                      <a:pt x="200" y="0"/>
                      <a:pt x="108" y="59"/>
                      <a:pt x="71" y="152"/>
                    </a:cubicBezTo>
                    <a:cubicBezTo>
                      <a:pt x="0" y="334"/>
                      <a:pt x="131" y="508"/>
                      <a:pt x="305" y="508"/>
                    </a:cubicBezTo>
                    <a:lnTo>
                      <a:pt x="308" y="508"/>
                    </a:lnTo>
                    <a:cubicBezTo>
                      <a:pt x="490" y="508"/>
                      <a:pt x="630" y="312"/>
                      <a:pt x="525" y="117"/>
                    </a:cubicBezTo>
                    <a:cubicBezTo>
                      <a:pt x="484" y="44"/>
                      <a:pt x="406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47" name="Google Shape;710;p47">
                <a:extLst>
                  <a:ext uri="{FF2B5EF4-FFF2-40B4-BE49-F238E27FC236}">
                    <a16:creationId xmlns:a16="http://schemas.microsoft.com/office/drawing/2014/main" id="{63D43518-17D2-6A16-97C7-50A7B3F7E461}"/>
                  </a:ext>
                </a:extLst>
              </p:cNvPr>
              <p:cNvSpPr/>
              <p:nvPr/>
            </p:nvSpPr>
            <p:spPr>
              <a:xfrm>
                <a:off x="4790428" y="2408122"/>
                <a:ext cx="224810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7886" h="508" extrusionOk="0">
                    <a:moveTo>
                      <a:pt x="280" y="1"/>
                    </a:moveTo>
                    <a:cubicBezTo>
                      <a:pt x="153" y="1"/>
                      <a:pt x="40" y="91"/>
                      <a:pt x="22" y="216"/>
                    </a:cubicBezTo>
                    <a:cubicBezTo>
                      <a:pt x="0" y="372"/>
                      <a:pt x="120" y="507"/>
                      <a:pt x="273" y="507"/>
                    </a:cubicBezTo>
                    <a:lnTo>
                      <a:pt x="7604" y="507"/>
                    </a:lnTo>
                    <a:cubicBezTo>
                      <a:pt x="7732" y="507"/>
                      <a:pt x="7844" y="417"/>
                      <a:pt x="7863" y="291"/>
                    </a:cubicBezTo>
                    <a:cubicBezTo>
                      <a:pt x="7886" y="134"/>
                      <a:pt x="7765" y="1"/>
                      <a:pt x="7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48" name="Google Shape;711;p47">
                <a:extLst>
                  <a:ext uri="{FF2B5EF4-FFF2-40B4-BE49-F238E27FC236}">
                    <a16:creationId xmlns:a16="http://schemas.microsoft.com/office/drawing/2014/main" id="{384BC7ED-C17E-FBFF-7A4A-E34A1620D7E6}"/>
                  </a:ext>
                </a:extLst>
              </p:cNvPr>
              <p:cNvSpPr/>
              <p:nvPr/>
            </p:nvSpPr>
            <p:spPr>
              <a:xfrm>
                <a:off x="4790428" y="2447149"/>
                <a:ext cx="86406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3031" h="506" extrusionOk="0">
                    <a:moveTo>
                      <a:pt x="280" y="0"/>
                    </a:moveTo>
                    <a:cubicBezTo>
                      <a:pt x="153" y="0"/>
                      <a:pt x="40" y="90"/>
                      <a:pt x="22" y="216"/>
                    </a:cubicBezTo>
                    <a:cubicBezTo>
                      <a:pt x="0" y="373"/>
                      <a:pt x="121" y="505"/>
                      <a:pt x="273" y="505"/>
                    </a:cubicBezTo>
                    <a:lnTo>
                      <a:pt x="2749" y="505"/>
                    </a:lnTo>
                    <a:cubicBezTo>
                      <a:pt x="2876" y="505"/>
                      <a:pt x="2989" y="415"/>
                      <a:pt x="3008" y="291"/>
                    </a:cubicBezTo>
                    <a:cubicBezTo>
                      <a:pt x="3031" y="135"/>
                      <a:pt x="2911" y="0"/>
                      <a:pt x="2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49" name="Google Shape;712;p47">
                <a:extLst>
                  <a:ext uri="{FF2B5EF4-FFF2-40B4-BE49-F238E27FC236}">
                    <a16:creationId xmlns:a16="http://schemas.microsoft.com/office/drawing/2014/main" id="{711B9A8C-B521-02A7-9C9A-74B3D183A390}"/>
                  </a:ext>
                </a:extLst>
              </p:cNvPr>
              <p:cNvSpPr/>
              <p:nvPr/>
            </p:nvSpPr>
            <p:spPr>
              <a:xfrm>
                <a:off x="4885586" y="2447149"/>
                <a:ext cx="16933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06" extrusionOk="0">
                    <a:moveTo>
                      <a:pt x="298" y="0"/>
                    </a:moveTo>
                    <a:cubicBezTo>
                      <a:pt x="188" y="0"/>
                      <a:pt x="87" y="68"/>
                      <a:pt x="54" y="173"/>
                    </a:cubicBezTo>
                    <a:cubicBezTo>
                      <a:pt x="0" y="346"/>
                      <a:pt x="129" y="505"/>
                      <a:pt x="297" y="505"/>
                    </a:cubicBezTo>
                    <a:lnTo>
                      <a:pt x="298" y="505"/>
                    </a:lnTo>
                    <a:cubicBezTo>
                      <a:pt x="406" y="505"/>
                      <a:pt x="508" y="438"/>
                      <a:pt x="541" y="333"/>
                    </a:cubicBezTo>
                    <a:cubicBezTo>
                      <a:pt x="594" y="159"/>
                      <a:pt x="465" y="0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50" name="Google Shape;713;p47">
                <a:extLst>
                  <a:ext uri="{FF2B5EF4-FFF2-40B4-BE49-F238E27FC236}">
                    <a16:creationId xmlns:a16="http://schemas.microsoft.com/office/drawing/2014/main" id="{8CB563A7-DC96-3A94-28A2-AFF5F999C272}"/>
                  </a:ext>
                </a:extLst>
              </p:cNvPr>
              <p:cNvSpPr/>
              <p:nvPr/>
            </p:nvSpPr>
            <p:spPr>
              <a:xfrm>
                <a:off x="4910929" y="2447149"/>
                <a:ext cx="250837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8799" h="506" extrusionOk="0">
                    <a:moveTo>
                      <a:pt x="280" y="0"/>
                    </a:moveTo>
                    <a:cubicBezTo>
                      <a:pt x="153" y="0"/>
                      <a:pt x="41" y="90"/>
                      <a:pt x="23" y="216"/>
                    </a:cubicBezTo>
                    <a:cubicBezTo>
                      <a:pt x="0" y="373"/>
                      <a:pt x="121" y="505"/>
                      <a:pt x="273" y="505"/>
                    </a:cubicBezTo>
                    <a:lnTo>
                      <a:pt x="8517" y="505"/>
                    </a:lnTo>
                    <a:cubicBezTo>
                      <a:pt x="8644" y="505"/>
                      <a:pt x="8757" y="415"/>
                      <a:pt x="8776" y="291"/>
                    </a:cubicBezTo>
                    <a:cubicBezTo>
                      <a:pt x="8799" y="135"/>
                      <a:pt x="8676" y="0"/>
                      <a:pt x="8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51" name="Google Shape;714;p47">
                <a:extLst>
                  <a:ext uri="{FF2B5EF4-FFF2-40B4-BE49-F238E27FC236}">
                    <a16:creationId xmlns:a16="http://schemas.microsoft.com/office/drawing/2014/main" id="{8B5E325D-E975-B2C8-0C60-D34535507E77}"/>
                  </a:ext>
                </a:extLst>
              </p:cNvPr>
              <p:cNvSpPr/>
              <p:nvPr/>
            </p:nvSpPr>
            <p:spPr>
              <a:xfrm>
                <a:off x="4790428" y="2369124"/>
                <a:ext cx="33696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06" extrusionOk="0">
                    <a:moveTo>
                      <a:pt x="280" y="0"/>
                    </a:moveTo>
                    <a:cubicBezTo>
                      <a:pt x="153" y="0"/>
                      <a:pt x="40" y="90"/>
                      <a:pt x="22" y="214"/>
                    </a:cubicBezTo>
                    <a:cubicBezTo>
                      <a:pt x="0" y="370"/>
                      <a:pt x="120" y="505"/>
                      <a:pt x="273" y="505"/>
                    </a:cubicBezTo>
                    <a:lnTo>
                      <a:pt x="901" y="505"/>
                    </a:lnTo>
                    <a:cubicBezTo>
                      <a:pt x="1028" y="505"/>
                      <a:pt x="1141" y="415"/>
                      <a:pt x="1159" y="289"/>
                    </a:cubicBezTo>
                    <a:cubicBezTo>
                      <a:pt x="1181" y="132"/>
                      <a:pt x="1060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52" name="Google Shape;715;p47">
                <a:extLst>
                  <a:ext uri="{FF2B5EF4-FFF2-40B4-BE49-F238E27FC236}">
                    <a16:creationId xmlns:a16="http://schemas.microsoft.com/office/drawing/2014/main" id="{B61B2138-A13B-FFA9-BEAD-8720C5C67B0E}"/>
                  </a:ext>
                </a:extLst>
              </p:cNvPr>
              <p:cNvSpPr/>
              <p:nvPr/>
            </p:nvSpPr>
            <p:spPr>
              <a:xfrm>
                <a:off x="4832847" y="2369124"/>
                <a:ext cx="1690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6" extrusionOk="0">
                    <a:moveTo>
                      <a:pt x="296" y="0"/>
                    </a:moveTo>
                    <a:cubicBezTo>
                      <a:pt x="186" y="0"/>
                      <a:pt x="86" y="68"/>
                      <a:pt x="51" y="171"/>
                    </a:cubicBezTo>
                    <a:cubicBezTo>
                      <a:pt x="0" y="345"/>
                      <a:pt x="131" y="505"/>
                      <a:pt x="296" y="505"/>
                    </a:cubicBezTo>
                    <a:cubicBezTo>
                      <a:pt x="405" y="505"/>
                      <a:pt x="507" y="438"/>
                      <a:pt x="539" y="333"/>
                    </a:cubicBezTo>
                    <a:cubicBezTo>
                      <a:pt x="593" y="159"/>
                      <a:pt x="464" y="0"/>
                      <a:pt x="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53" name="Google Shape;716;p47">
                <a:extLst>
                  <a:ext uri="{FF2B5EF4-FFF2-40B4-BE49-F238E27FC236}">
                    <a16:creationId xmlns:a16="http://schemas.microsoft.com/office/drawing/2014/main" id="{0FA31C1B-FA22-32A9-920F-165C111A36B2}"/>
                  </a:ext>
                </a:extLst>
              </p:cNvPr>
              <p:cNvSpPr/>
              <p:nvPr/>
            </p:nvSpPr>
            <p:spPr>
              <a:xfrm>
                <a:off x="4790428" y="2330069"/>
                <a:ext cx="33696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06" extrusionOk="0">
                    <a:moveTo>
                      <a:pt x="280" y="0"/>
                    </a:moveTo>
                    <a:cubicBezTo>
                      <a:pt x="153" y="0"/>
                      <a:pt x="40" y="90"/>
                      <a:pt x="22" y="216"/>
                    </a:cubicBezTo>
                    <a:cubicBezTo>
                      <a:pt x="0" y="370"/>
                      <a:pt x="120" y="505"/>
                      <a:pt x="273" y="505"/>
                    </a:cubicBezTo>
                    <a:lnTo>
                      <a:pt x="901" y="505"/>
                    </a:lnTo>
                    <a:cubicBezTo>
                      <a:pt x="1028" y="505"/>
                      <a:pt x="1141" y="415"/>
                      <a:pt x="1159" y="291"/>
                    </a:cubicBezTo>
                    <a:cubicBezTo>
                      <a:pt x="1181" y="133"/>
                      <a:pt x="1060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54" name="Google Shape;717;p47">
                <a:extLst>
                  <a:ext uri="{FF2B5EF4-FFF2-40B4-BE49-F238E27FC236}">
                    <a16:creationId xmlns:a16="http://schemas.microsoft.com/office/drawing/2014/main" id="{DF028F4E-4412-B05E-ACEE-6CD44B7E0187}"/>
                  </a:ext>
                </a:extLst>
              </p:cNvPr>
              <p:cNvSpPr/>
              <p:nvPr/>
            </p:nvSpPr>
            <p:spPr>
              <a:xfrm>
                <a:off x="4832847" y="2330069"/>
                <a:ext cx="16905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6" extrusionOk="0">
                    <a:moveTo>
                      <a:pt x="296" y="0"/>
                    </a:moveTo>
                    <a:cubicBezTo>
                      <a:pt x="186" y="0"/>
                      <a:pt x="86" y="68"/>
                      <a:pt x="51" y="172"/>
                    </a:cubicBezTo>
                    <a:cubicBezTo>
                      <a:pt x="0" y="345"/>
                      <a:pt x="131" y="505"/>
                      <a:pt x="296" y="505"/>
                    </a:cubicBezTo>
                    <a:cubicBezTo>
                      <a:pt x="405" y="505"/>
                      <a:pt x="507" y="438"/>
                      <a:pt x="539" y="333"/>
                    </a:cubicBezTo>
                    <a:cubicBezTo>
                      <a:pt x="593" y="159"/>
                      <a:pt x="464" y="0"/>
                      <a:pt x="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2255" name="Google Shape;718;p47">
                <a:extLst>
                  <a:ext uri="{FF2B5EF4-FFF2-40B4-BE49-F238E27FC236}">
                    <a16:creationId xmlns:a16="http://schemas.microsoft.com/office/drawing/2014/main" id="{FD90E13F-6C27-8838-0F1B-12EEE41054F8}"/>
                  </a:ext>
                </a:extLst>
              </p:cNvPr>
              <p:cNvSpPr/>
              <p:nvPr/>
            </p:nvSpPr>
            <p:spPr>
              <a:xfrm>
                <a:off x="4958223" y="2124159"/>
                <a:ext cx="15964" cy="14539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10" extrusionOk="0">
                    <a:moveTo>
                      <a:pt x="280" y="0"/>
                    </a:moveTo>
                    <a:cubicBezTo>
                      <a:pt x="215" y="0"/>
                      <a:pt x="151" y="25"/>
                      <a:pt x="102" y="75"/>
                    </a:cubicBezTo>
                    <a:lnTo>
                      <a:pt x="99" y="76"/>
                    </a:lnTo>
                    <a:cubicBezTo>
                      <a:pt x="0" y="177"/>
                      <a:pt x="0" y="337"/>
                      <a:pt x="99" y="434"/>
                    </a:cubicBezTo>
                    <a:cubicBezTo>
                      <a:pt x="149" y="484"/>
                      <a:pt x="212" y="509"/>
                      <a:pt x="278" y="509"/>
                    </a:cubicBezTo>
                    <a:cubicBezTo>
                      <a:pt x="344" y="509"/>
                      <a:pt x="407" y="485"/>
                      <a:pt x="458" y="434"/>
                    </a:cubicBezTo>
                    <a:lnTo>
                      <a:pt x="459" y="433"/>
                    </a:lnTo>
                    <a:cubicBezTo>
                      <a:pt x="559" y="334"/>
                      <a:pt x="559" y="172"/>
                      <a:pt x="459" y="75"/>
                    </a:cubicBezTo>
                    <a:cubicBezTo>
                      <a:pt x="410" y="25"/>
                      <a:pt x="345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256" name="Google Shape;741;p47">
            <a:extLst>
              <a:ext uri="{FF2B5EF4-FFF2-40B4-BE49-F238E27FC236}">
                <a16:creationId xmlns:a16="http://schemas.microsoft.com/office/drawing/2014/main" id="{2AC5FCBE-9492-5043-65CA-6E3D7CF4F8C0}"/>
              </a:ext>
            </a:extLst>
          </p:cNvPr>
          <p:cNvSpPr txBox="1"/>
          <p:nvPr/>
        </p:nvSpPr>
        <p:spPr>
          <a:xfrm flipH="1">
            <a:off x="8622652" y="3944186"/>
            <a:ext cx="1812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3200" b="1" dirty="0">
                <a:latin typeface="Bebas Neue"/>
                <a:ea typeface="Bebas Neue"/>
                <a:cs typeface="Bebas Neue"/>
                <a:sym typeface="Bebas Neue"/>
              </a:rPr>
              <a:t>device</a:t>
            </a:r>
            <a:endParaRPr sz="32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01434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CA134A-3EC3-0A16-4F83-944972F0CC74}"/>
              </a:ext>
            </a:extLst>
          </p:cNvPr>
          <p:cNvSpPr txBox="1"/>
          <p:nvPr/>
        </p:nvSpPr>
        <p:spPr>
          <a:xfrm>
            <a:off x="112798" y="1672823"/>
            <a:ext cx="37224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Bahnschrift SemiBold" panose="020B0502040204020203" pitchFamily="34" charset="0"/>
                <a:cs typeface="Arial" pitchFamily="34" charset="0"/>
              </a:rPr>
              <a:t>Antioxidant Loading</a:t>
            </a:r>
            <a:endParaRPr lang="ko-KR" altLang="en-US" sz="2000" dirty="0">
              <a:solidFill>
                <a:srgbClr val="002060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6E702-D7F6-4F6F-9E30-6366DBE85BA6}"/>
              </a:ext>
            </a:extLst>
          </p:cNvPr>
          <p:cNvSpPr txBox="1"/>
          <p:nvPr/>
        </p:nvSpPr>
        <p:spPr>
          <a:xfrm>
            <a:off x="0" y="1275146"/>
            <a:ext cx="610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Bahnschrift SemiBold" panose="020B0502040204020203" pitchFamily="34" charset="0"/>
                <a:cs typeface="Arial" pitchFamily="34" charset="0"/>
              </a:rPr>
              <a:t>Improves Mental Function</a:t>
            </a:r>
            <a:endParaRPr lang="ko-KR" altLang="en-US" sz="2000" b="1" dirty="0">
              <a:solidFill>
                <a:srgbClr val="002060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C8ABD-69BB-20AF-4E91-B6FC21EB1227}"/>
              </a:ext>
            </a:extLst>
          </p:cNvPr>
          <p:cNvSpPr txBox="1"/>
          <p:nvPr/>
        </p:nvSpPr>
        <p:spPr>
          <a:xfrm>
            <a:off x="-2132231" y="3592585"/>
            <a:ext cx="372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002060"/>
                </a:solidFill>
                <a:latin typeface="Bahnschrift SemiBold" panose="020B0502040204020203" pitchFamily="34" charset="0"/>
                <a:cs typeface="Arial" pitchFamily="34" charset="0"/>
              </a:rPr>
              <a:t>ORAC Value</a:t>
            </a:r>
            <a:endParaRPr lang="ko-KR" altLang="en-US" sz="2000" b="1" dirty="0">
              <a:solidFill>
                <a:srgbClr val="002060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699BD-8EA6-9E1A-21B2-ADB6A515638A}"/>
              </a:ext>
            </a:extLst>
          </p:cNvPr>
          <p:cNvSpPr txBox="1"/>
          <p:nvPr/>
        </p:nvSpPr>
        <p:spPr>
          <a:xfrm>
            <a:off x="-5374144" y="2419308"/>
            <a:ext cx="7222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002060"/>
                </a:solidFill>
                <a:latin typeface="Bahnschrift SemiBold" panose="020B0502040204020203" pitchFamily="34" charset="0"/>
                <a:cs typeface="Arial" pitchFamily="34" charset="0"/>
              </a:rPr>
              <a:t>Boosts Energy</a:t>
            </a:r>
            <a:endParaRPr lang="ko-KR" altLang="en-US" sz="2000" b="1" dirty="0">
              <a:solidFill>
                <a:srgbClr val="002060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D54FBC-59FD-C57D-6180-61B3159D6A46}"/>
              </a:ext>
            </a:extLst>
          </p:cNvPr>
          <p:cNvSpPr txBox="1"/>
          <p:nvPr/>
        </p:nvSpPr>
        <p:spPr>
          <a:xfrm>
            <a:off x="-1293342" y="2030643"/>
            <a:ext cx="3722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002060"/>
                </a:solidFill>
                <a:latin typeface="Bahnschrift SemiBold" panose="020B0502040204020203" pitchFamily="34" charset="0"/>
                <a:cs typeface="Arial" pitchFamily="34" charset="0"/>
              </a:rPr>
              <a:t>Anti Cancer Effects</a:t>
            </a:r>
            <a:endParaRPr lang="ko-KR" altLang="en-US" sz="2000" b="1" dirty="0">
              <a:solidFill>
                <a:srgbClr val="002060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CAEC2-DC24-95C0-64C6-8CC6D96856FB}"/>
              </a:ext>
            </a:extLst>
          </p:cNvPr>
          <p:cNvSpPr txBox="1"/>
          <p:nvPr/>
        </p:nvSpPr>
        <p:spPr>
          <a:xfrm>
            <a:off x="-3764110" y="3213540"/>
            <a:ext cx="6395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002060"/>
                </a:solidFill>
                <a:latin typeface="Bahnschrift SemiBold" panose="020B0502040204020203" pitchFamily="34" charset="0"/>
                <a:cs typeface="Arial" pitchFamily="34" charset="0"/>
              </a:rPr>
              <a:t>High level of Vitamins</a:t>
            </a:r>
            <a:endParaRPr lang="ko-KR" altLang="en-US" sz="2000" b="1" dirty="0">
              <a:solidFill>
                <a:srgbClr val="002060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DBC49E-8C63-95AF-FF95-FC49E4DEC4DE}"/>
              </a:ext>
            </a:extLst>
          </p:cNvPr>
          <p:cNvSpPr txBox="1"/>
          <p:nvPr/>
        </p:nvSpPr>
        <p:spPr>
          <a:xfrm>
            <a:off x="-4702879" y="2830314"/>
            <a:ext cx="6395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002060"/>
                </a:solidFill>
                <a:latin typeface="Bahnschrift SemiBold" panose="020B0502040204020203" pitchFamily="34" charset="0"/>
                <a:cs typeface="Arial" pitchFamily="34" charset="0"/>
              </a:rPr>
              <a:t>Fiber Packed</a:t>
            </a:r>
            <a:endParaRPr lang="ko-KR" altLang="en-US" sz="2000" b="1" dirty="0">
              <a:solidFill>
                <a:srgbClr val="002060"/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790A06C5-D9C8-072C-A61F-5A24F271F81A}"/>
              </a:ext>
            </a:extLst>
          </p:cNvPr>
          <p:cNvSpPr/>
          <p:nvPr/>
        </p:nvSpPr>
        <p:spPr>
          <a:xfrm>
            <a:off x="112798" y="5271246"/>
            <a:ext cx="9615947" cy="1488993"/>
          </a:xfrm>
          <a:prstGeom prst="horizontalScroll">
            <a:avLst/>
          </a:prstGeom>
          <a:ln w="38100">
            <a:solidFill>
              <a:srgbClr val="212A4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47288-27EA-9B26-E6FF-9D8B0B6E8AC4}"/>
              </a:ext>
            </a:extLst>
          </p:cNvPr>
          <p:cNvSpPr txBox="1"/>
          <p:nvPr/>
        </p:nvSpPr>
        <p:spPr>
          <a:xfrm>
            <a:off x="290398" y="5507910"/>
            <a:ext cx="92607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ptos Narrow" panose="020B0004020202020204" pitchFamily="34" charset="0"/>
              </a:rPr>
              <a:t>Acai berries, through their antioxidant anthocyanins, anti-inflammatory compounds, anti-proliferative effects on cancer cells, induction of apoptosis, and immune system modulation, contribute to potential therapeutic benefits against cancer.</a:t>
            </a:r>
            <a:endParaRPr lang="en-IN" sz="2000" b="1" dirty="0">
              <a:solidFill>
                <a:srgbClr val="C00000"/>
              </a:solidFill>
              <a:latin typeface="Aptos Narrow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F972-B427-31C2-BD7A-1015761EC0CA}"/>
              </a:ext>
            </a:extLst>
          </p:cNvPr>
          <p:cNvSpPr txBox="1"/>
          <p:nvPr/>
        </p:nvSpPr>
        <p:spPr>
          <a:xfrm>
            <a:off x="253030" y="165954"/>
            <a:ext cx="92612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Bahnschrift SemiBold" panose="020B0502040204020203" pitchFamily="34" charset="0"/>
              </a:rPr>
              <a:t>WHY ACAI BERRY 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57BA03-2661-C4D6-0123-1181327C4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85" y="911281"/>
            <a:ext cx="5070173" cy="31688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986D2B-B643-B0BC-FC33-ADAAACFF1749}"/>
              </a:ext>
            </a:extLst>
          </p:cNvPr>
          <p:cNvSpPr txBox="1"/>
          <p:nvPr/>
        </p:nvSpPr>
        <p:spPr>
          <a:xfrm>
            <a:off x="7024717" y="246194"/>
            <a:ext cx="7780335" cy="469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Nutritional content of 100 grams </a:t>
            </a:r>
          </a:p>
          <a:p>
            <a:r>
              <a:rPr lang="en-IN" sz="2300" b="1" dirty="0">
                <a:solidFill>
                  <a:srgbClr val="002060"/>
                </a:solidFill>
                <a:latin typeface="Bahnschrift SemiBold" panose="020B0502040204020203" pitchFamily="34" charset="0"/>
              </a:rPr>
              <a:t>Calories</a:t>
            </a: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: Approximately 70-80 kcal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002060"/>
                </a:solidFill>
                <a:latin typeface="Bahnschrift SemiBold" panose="020B0502040204020203" pitchFamily="34" charset="0"/>
              </a:rPr>
              <a:t>Fat</a:t>
            </a: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: Around 4-5 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Saturated fat: Less than 1 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002060"/>
                </a:solidFill>
                <a:latin typeface="Bahnschrift SemiBold" panose="020B0502040204020203" pitchFamily="34" charset="0"/>
              </a:rPr>
              <a:t>Carbohydrates</a:t>
            </a: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: About 4-5 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Dietary </a:t>
            </a:r>
            <a:r>
              <a:rPr lang="en-IN" sz="2300" dirty="0" err="1">
                <a:solidFill>
                  <a:srgbClr val="002060"/>
                </a:solidFill>
                <a:latin typeface="Bahnschrift SemiBold" panose="020B0502040204020203" pitchFamily="34" charset="0"/>
              </a:rPr>
              <a:t>fiber</a:t>
            </a: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: Around 2 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Sugars: Less than 1 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002060"/>
                </a:solidFill>
                <a:latin typeface="Bahnschrift SemiBold" panose="020B0502040204020203" pitchFamily="34" charset="0"/>
              </a:rPr>
              <a:t>Protein</a:t>
            </a: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: About 1-2 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b="1" dirty="0">
                <a:solidFill>
                  <a:srgbClr val="002060"/>
                </a:solidFill>
                <a:latin typeface="Bahnschrift SemiBold" panose="020B0502040204020203" pitchFamily="34" charset="0"/>
              </a:rPr>
              <a:t>Vitamins and minerals</a:t>
            </a: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Vitamin A: 750 IU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Vitamin C: 10 mg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Calcium: 20 mg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Iron: 0.5 mg</a:t>
            </a:r>
          </a:p>
        </p:txBody>
      </p:sp>
    </p:spTree>
    <p:extLst>
      <p:ext uri="{BB962C8B-B14F-4D97-AF65-F5344CB8AC3E}">
        <p14:creationId xmlns:p14="http://schemas.microsoft.com/office/powerpoint/2010/main" val="161987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24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390756-1AD5-4344-A022-C91DAFE669B6}"/>
              </a:ext>
            </a:extLst>
          </p:cNvPr>
          <p:cNvCxnSpPr>
            <a:cxnSpLocks/>
          </p:cNvCxnSpPr>
          <p:nvPr/>
        </p:nvCxnSpPr>
        <p:spPr>
          <a:xfrm flipH="1">
            <a:off x="752356" y="2083807"/>
            <a:ext cx="1041888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2E2B4C-53D5-480A-94F2-7F61A93EB936}"/>
              </a:ext>
            </a:extLst>
          </p:cNvPr>
          <p:cNvCxnSpPr>
            <a:cxnSpLocks/>
          </p:cNvCxnSpPr>
          <p:nvPr/>
        </p:nvCxnSpPr>
        <p:spPr>
          <a:xfrm>
            <a:off x="1471465" y="1685577"/>
            <a:ext cx="12147" cy="2585481"/>
          </a:xfrm>
          <a:prstGeom prst="line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77CC10-032D-42EF-BD8B-26E9F68DBA03}"/>
              </a:ext>
            </a:extLst>
          </p:cNvPr>
          <p:cNvSpPr/>
          <p:nvPr/>
        </p:nvSpPr>
        <p:spPr>
          <a:xfrm>
            <a:off x="1145082" y="1042666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C8FD-C4CD-4E2E-A50C-A55F20AF6617}"/>
              </a:ext>
            </a:extLst>
          </p:cNvPr>
          <p:cNvSpPr/>
          <p:nvPr/>
        </p:nvSpPr>
        <p:spPr>
          <a:xfrm flipV="1">
            <a:off x="713830" y="2241334"/>
            <a:ext cx="1670991" cy="117318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4B54C-48EC-4C93-8069-A09DAA5E9B39}"/>
              </a:ext>
            </a:extLst>
          </p:cNvPr>
          <p:cNvSpPr txBox="1"/>
          <p:nvPr/>
        </p:nvSpPr>
        <p:spPr>
          <a:xfrm>
            <a:off x="651435" y="2164020"/>
            <a:ext cx="1771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Genetic Sequencing of Acai Berry Genome</a:t>
            </a:r>
          </a:p>
          <a:p>
            <a:pPr algn="ctr"/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7343E3-2473-4BDF-9F3A-CD2C9840C111}"/>
              </a:ext>
            </a:extLst>
          </p:cNvPr>
          <p:cNvCxnSpPr>
            <a:cxnSpLocks/>
          </p:cNvCxnSpPr>
          <p:nvPr/>
        </p:nvCxnSpPr>
        <p:spPr>
          <a:xfrm>
            <a:off x="3709305" y="1685577"/>
            <a:ext cx="0" cy="2585481"/>
          </a:xfrm>
          <a:prstGeom prst="line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C93AE-6A8F-4120-9462-CB4AD319F54C}"/>
              </a:ext>
            </a:extLst>
          </p:cNvPr>
          <p:cNvSpPr/>
          <p:nvPr/>
        </p:nvSpPr>
        <p:spPr>
          <a:xfrm>
            <a:off x="3382922" y="1042666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79DF2B-7674-4DAE-8088-D890FCD2D582}"/>
              </a:ext>
            </a:extLst>
          </p:cNvPr>
          <p:cNvSpPr/>
          <p:nvPr/>
        </p:nvSpPr>
        <p:spPr>
          <a:xfrm>
            <a:off x="2889285" y="2170584"/>
            <a:ext cx="1721199" cy="12439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E5F56B-331B-4752-B095-BCE87F7E69A2}"/>
              </a:ext>
            </a:extLst>
          </p:cNvPr>
          <p:cNvCxnSpPr>
            <a:cxnSpLocks/>
          </p:cNvCxnSpPr>
          <p:nvPr/>
        </p:nvCxnSpPr>
        <p:spPr>
          <a:xfrm>
            <a:off x="5947156" y="2062858"/>
            <a:ext cx="0" cy="2208200"/>
          </a:xfrm>
          <a:prstGeom prst="line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34254F6-6892-423F-A3AE-10D3779F67DD}"/>
              </a:ext>
            </a:extLst>
          </p:cNvPr>
          <p:cNvSpPr/>
          <p:nvPr/>
        </p:nvSpPr>
        <p:spPr>
          <a:xfrm>
            <a:off x="5620762" y="1042666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73D821-2EEC-401E-AACC-2E4FF80B407C}"/>
              </a:ext>
            </a:extLst>
          </p:cNvPr>
          <p:cNvSpPr/>
          <p:nvPr/>
        </p:nvSpPr>
        <p:spPr>
          <a:xfrm flipH="1">
            <a:off x="5109995" y="2170584"/>
            <a:ext cx="1674322" cy="124393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07B082-7550-4D7E-A29C-5FAFCE7A049E}"/>
              </a:ext>
            </a:extLst>
          </p:cNvPr>
          <p:cNvSpPr/>
          <p:nvPr/>
        </p:nvSpPr>
        <p:spPr>
          <a:xfrm>
            <a:off x="7858602" y="1042666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61650F-4DBD-43B7-9919-914203EC58D2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0422824" y="1695432"/>
            <a:ext cx="11" cy="2575626"/>
          </a:xfrm>
          <a:prstGeom prst="line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76F20CF-DA22-426F-A9D2-078C9EB47DC8}"/>
              </a:ext>
            </a:extLst>
          </p:cNvPr>
          <p:cNvSpPr/>
          <p:nvPr/>
        </p:nvSpPr>
        <p:spPr>
          <a:xfrm>
            <a:off x="10096441" y="1042666"/>
            <a:ext cx="652766" cy="6527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D870A2-A2EA-47C0-838C-94BB5CC78CB5}"/>
              </a:ext>
            </a:extLst>
          </p:cNvPr>
          <p:cNvSpPr/>
          <p:nvPr/>
        </p:nvSpPr>
        <p:spPr>
          <a:xfrm flipH="1">
            <a:off x="9585674" y="2170584"/>
            <a:ext cx="1674322" cy="12439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9DF60-F75B-2D4F-6542-47F6A18B52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557" y="178093"/>
            <a:ext cx="11573197" cy="724247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Bahnschrift SemiBold" panose="020B0502040204020203" pitchFamily="34" charset="0"/>
              </a:rPr>
              <a:t>WORKFLOW I OF THE MODEL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425243E-B225-FB19-C3C2-EFC2BC39298A}"/>
              </a:ext>
            </a:extLst>
          </p:cNvPr>
          <p:cNvSpPr txBox="1"/>
          <p:nvPr/>
        </p:nvSpPr>
        <p:spPr>
          <a:xfrm>
            <a:off x="5301058" y="2376387"/>
            <a:ext cx="17172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/>
              <a:t>Pathway</a:t>
            </a:r>
          </a:p>
          <a:p>
            <a:r>
              <a:rPr lang="en-IN" sz="2200" b="1" dirty="0"/>
              <a:t>Analysis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73FB2E6-97D9-2D82-8E13-F590674A1D2D}"/>
              </a:ext>
            </a:extLst>
          </p:cNvPr>
          <p:cNvSpPr txBox="1"/>
          <p:nvPr/>
        </p:nvSpPr>
        <p:spPr>
          <a:xfrm>
            <a:off x="9615981" y="2352701"/>
            <a:ext cx="18621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/>
              <a:t>Transforming genome</a:t>
            </a:r>
          </a:p>
        </p:txBody>
      </p:sp>
      <p:pic>
        <p:nvPicPr>
          <p:cNvPr id="104" name="Graphic 103" descr="Bullseye">
            <a:extLst>
              <a:ext uri="{FF2B5EF4-FFF2-40B4-BE49-F238E27FC236}">
                <a16:creationId xmlns:a16="http://schemas.microsoft.com/office/drawing/2014/main" id="{415DF935-AA85-7313-C5DF-D83951DB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6428" y="1042666"/>
            <a:ext cx="592792" cy="592792"/>
          </a:xfrm>
          <a:prstGeom prst="rect">
            <a:avLst/>
          </a:prstGeom>
        </p:spPr>
      </p:pic>
      <p:pic>
        <p:nvPicPr>
          <p:cNvPr id="106" name="Graphic 105" descr="Gears">
            <a:extLst>
              <a:ext uri="{FF2B5EF4-FFF2-40B4-BE49-F238E27FC236}">
                <a16:creationId xmlns:a16="http://schemas.microsoft.com/office/drawing/2014/main" id="{A2322865-FEEC-41D1-2124-1BA22711C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9228" y="995478"/>
            <a:ext cx="747142" cy="747142"/>
          </a:xfrm>
          <a:prstGeom prst="rect">
            <a:avLst/>
          </a:prstGeom>
        </p:spPr>
      </p:pic>
      <p:pic>
        <p:nvPicPr>
          <p:cNvPr id="108" name="Graphic 107" descr="Cherries">
            <a:extLst>
              <a:ext uri="{FF2B5EF4-FFF2-40B4-BE49-F238E27FC236}">
                <a16:creationId xmlns:a16="http://schemas.microsoft.com/office/drawing/2014/main" id="{015FD653-0186-5AA7-4E71-6A569C761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4400" y="1086053"/>
            <a:ext cx="652767" cy="652767"/>
          </a:xfrm>
          <a:prstGeom prst="rect">
            <a:avLst/>
          </a:prstGeom>
        </p:spPr>
      </p:pic>
      <p:pic>
        <p:nvPicPr>
          <p:cNvPr id="110" name="Graphic 109" descr="DNA">
            <a:extLst>
              <a:ext uri="{FF2B5EF4-FFF2-40B4-BE49-F238E27FC236}">
                <a16:creationId xmlns:a16="http://schemas.microsoft.com/office/drawing/2014/main" id="{72F87B03-D8EB-4B13-C674-B117260AB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0080" y="1042666"/>
            <a:ext cx="652766" cy="652766"/>
          </a:xfrm>
          <a:prstGeom prst="rect">
            <a:avLst/>
          </a:prstGeom>
        </p:spPr>
      </p:pic>
      <p:pic>
        <p:nvPicPr>
          <p:cNvPr id="112" name="Graphic 111" descr="Needle">
            <a:extLst>
              <a:ext uri="{FF2B5EF4-FFF2-40B4-BE49-F238E27FC236}">
                <a16:creationId xmlns:a16="http://schemas.microsoft.com/office/drawing/2014/main" id="{9FCBC77D-23BC-2897-2DFD-E0FA09CEE4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92894" y="1016984"/>
            <a:ext cx="618474" cy="618474"/>
          </a:xfrm>
          <a:prstGeom prst="rect">
            <a:avLst/>
          </a:prstGeom>
        </p:spPr>
      </p:pic>
      <p:sp>
        <p:nvSpPr>
          <p:cNvPr id="119" name="Teardrop 3">
            <a:extLst>
              <a:ext uri="{FF2B5EF4-FFF2-40B4-BE49-F238E27FC236}">
                <a16:creationId xmlns:a16="http://schemas.microsoft.com/office/drawing/2014/main" id="{1DB6DC0C-CBBF-A8FC-D57D-962CDC12F877}"/>
              </a:ext>
            </a:extLst>
          </p:cNvPr>
          <p:cNvSpPr/>
          <p:nvPr/>
        </p:nvSpPr>
        <p:spPr>
          <a:xfrm rot="2236334">
            <a:off x="755230" y="4464269"/>
            <a:ext cx="1456764" cy="1416307"/>
          </a:xfrm>
          <a:custGeom>
            <a:avLst/>
            <a:gdLst/>
            <a:ahLst/>
            <a:cxnLst/>
            <a:rect l="l" t="t" r="r" b="b"/>
            <a:pathLst>
              <a:path w="1490464" h="1490465">
                <a:moveTo>
                  <a:pt x="745232" y="0"/>
                </a:moveTo>
                <a:lnTo>
                  <a:pt x="1490464" y="0"/>
                </a:lnTo>
                <a:lnTo>
                  <a:pt x="1490464" y="745232"/>
                </a:lnTo>
                <a:lnTo>
                  <a:pt x="1490464" y="745233"/>
                </a:lnTo>
                <a:lnTo>
                  <a:pt x="1490464" y="745233"/>
                </a:lnTo>
                <a:cubicBezTo>
                  <a:pt x="1490464" y="1156813"/>
                  <a:pt x="1156812" y="1490465"/>
                  <a:pt x="745232" y="1490465"/>
                </a:cubicBezTo>
                <a:lnTo>
                  <a:pt x="0" y="1490465"/>
                </a:lnTo>
                <a:lnTo>
                  <a:pt x="0" y="745233"/>
                </a:lnTo>
                <a:lnTo>
                  <a:pt x="0" y="745233"/>
                </a:lnTo>
                <a:cubicBezTo>
                  <a:pt x="0" y="333652"/>
                  <a:pt x="333652" y="0"/>
                  <a:pt x="745232" y="0"/>
                </a:cubicBezTo>
                <a:close/>
              </a:path>
            </a:pathLst>
          </a:custGeom>
          <a:gradFill>
            <a:gsLst>
              <a:gs pos="19000">
                <a:schemeClr val="accent6">
                  <a:satMod val="103000"/>
                  <a:lumMod val="102000"/>
                  <a:tint val="94000"/>
                </a:schemeClr>
              </a:gs>
              <a:gs pos="7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20" name="Teardrop 3">
            <a:extLst>
              <a:ext uri="{FF2B5EF4-FFF2-40B4-BE49-F238E27FC236}">
                <a16:creationId xmlns:a16="http://schemas.microsoft.com/office/drawing/2014/main" id="{A4FBF334-60AB-875F-611E-BCAB8BF6E5F4}"/>
              </a:ext>
            </a:extLst>
          </p:cNvPr>
          <p:cNvSpPr/>
          <p:nvPr/>
        </p:nvSpPr>
        <p:spPr>
          <a:xfrm rot="2236334">
            <a:off x="2962208" y="4567539"/>
            <a:ext cx="1456764" cy="1416307"/>
          </a:xfrm>
          <a:custGeom>
            <a:avLst/>
            <a:gdLst/>
            <a:ahLst/>
            <a:cxnLst/>
            <a:rect l="l" t="t" r="r" b="b"/>
            <a:pathLst>
              <a:path w="1490464" h="1490465">
                <a:moveTo>
                  <a:pt x="745232" y="0"/>
                </a:moveTo>
                <a:lnTo>
                  <a:pt x="1490464" y="0"/>
                </a:lnTo>
                <a:lnTo>
                  <a:pt x="1490464" y="745232"/>
                </a:lnTo>
                <a:lnTo>
                  <a:pt x="1490464" y="745233"/>
                </a:lnTo>
                <a:lnTo>
                  <a:pt x="1490464" y="745233"/>
                </a:lnTo>
                <a:cubicBezTo>
                  <a:pt x="1490464" y="1156813"/>
                  <a:pt x="1156812" y="1490465"/>
                  <a:pt x="745232" y="1490465"/>
                </a:cubicBezTo>
                <a:lnTo>
                  <a:pt x="0" y="1490465"/>
                </a:lnTo>
                <a:lnTo>
                  <a:pt x="0" y="745233"/>
                </a:lnTo>
                <a:lnTo>
                  <a:pt x="0" y="745233"/>
                </a:lnTo>
                <a:cubicBezTo>
                  <a:pt x="0" y="333652"/>
                  <a:pt x="333652" y="0"/>
                  <a:pt x="745232" y="0"/>
                </a:cubicBezTo>
                <a:close/>
              </a:path>
            </a:pathLst>
          </a:custGeom>
          <a:gradFill>
            <a:gsLst>
              <a:gs pos="19000">
                <a:schemeClr val="accent6">
                  <a:satMod val="103000"/>
                  <a:lumMod val="102000"/>
                  <a:tint val="94000"/>
                </a:schemeClr>
              </a:gs>
              <a:gs pos="7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21" name="Teardrop 3">
            <a:extLst>
              <a:ext uri="{FF2B5EF4-FFF2-40B4-BE49-F238E27FC236}">
                <a16:creationId xmlns:a16="http://schemas.microsoft.com/office/drawing/2014/main" id="{D93197C9-60B0-8391-11D0-9A5DFF2B08B7}"/>
              </a:ext>
            </a:extLst>
          </p:cNvPr>
          <p:cNvSpPr/>
          <p:nvPr/>
        </p:nvSpPr>
        <p:spPr>
          <a:xfrm rot="2236334">
            <a:off x="5235920" y="4567540"/>
            <a:ext cx="1456764" cy="1416307"/>
          </a:xfrm>
          <a:custGeom>
            <a:avLst/>
            <a:gdLst/>
            <a:ahLst/>
            <a:cxnLst/>
            <a:rect l="l" t="t" r="r" b="b"/>
            <a:pathLst>
              <a:path w="1490464" h="1490465">
                <a:moveTo>
                  <a:pt x="745232" y="0"/>
                </a:moveTo>
                <a:lnTo>
                  <a:pt x="1490464" y="0"/>
                </a:lnTo>
                <a:lnTo>
                  <a:pt x="1490464" y="745232"/>
                </a:lnTo>
                <a:lnTo>
                  <a:pt x="1490464" y="745233"/>
                </a:lnTo>
                <a:lnTo>
                  <a:pt x="1490464" y="745233"/>
                </a:lnTo>
                <a:cubicBezTo>
                  <a:pt x="1490464" y="1156813"/>
                  <a:pt x="1156812" y="1490465"/>
                  <a:pt x="745232" y="1490465"/>
                </a:cubicBezTo>
                <a:lnTo>
                  <a:pt x="0" y="1490465"/>
                </a:lnTo>
                <a:lnTo>
                  <a:pt x="0" y="745233"/>
                </a:lnTo>
                <a:lnTo>
                  <a:pt x="0" y="745233"/>
                </a:lnTo>
                <a:cubicBezTo>
                  <a:pt x="0" y="333652"/>
                  <a:pt x="333652" y="0"/>
                  <a:pt x="745232" y="0"/>
                </a:cubicBezTo>
                <a:close/>
              </a:path>
            </a:pathLst>
          </a:custGeom>
          <a:gradFill>
            <a:gsLst>
              <a:gs pos="19000">
                <a:schemeClr val="accent6">
                  <a:satMod val="103000"/>
                  <a:lumMod val="102000"/>
                  <a:tint val="94000"/>
                </a:schemeClr>
              </a:gs>
              <a:gs pos="7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23" name="Teardrop 3">
            <a:extLst>
              <a:ext uri="{FF2B5EF4-FFF2-40B4-BE49-F238E27FC236}">
                <a16:creationId xmlns:a16="http://schemas.microsoft.com/office/drawing/2014/main" id="{91C714CC-D8B3-F7CC-B5CF-C0519CD547B4}"/>
              </a:ext>
            </a:extLst>
          </p:cNvPr>
          <p:cNvSpPr/>
          <p:nvPr/>
        </p:nvSpPr>
        <p:spPr>
          <a:xfrm rot="2236334">
            <a:off x="9760266" y="4604894"/>
            <a:ext cx="1456764" cy="1416307"/>
          </a:xfrm>
          <a:custGeom>
            <a:avLst/>
            <a:gdLst/>
            <a:ahLst/>
            <a:cxnLst/>
            <a:rect l="l" t="t" r="r" b="b"/>
            <a:pathLst>
              <a:path w="1490464" h="1490465">
                <a:moveTo>
                  <a:pt x="745232" y="0"/>
                </a:moveTo>
                <a:lnTo>
                  <a:pt x="1490464" y="0"/>
                </a:lnTo>
                <a:lnTo>
                  <a:pt x="1490464" y="745232"/>
                </a:lnTo>
                <a:lnTo>
                  <a:pt x="1490464" y="745233"/>
                </a:lnTo>
                <a:lnTo>
                  <a:pt x="1490464" y="745233"/>
                </a:lnTo>
                <a:cubicBezTo>
                  <a:pt x="1490464" y="1156813"/>
                  <a:pt x="1156812" y="1490465"/>
                  <a:pt x="745232" y="1490465"/>
                </a:cubicBezTo>
                <a:lnTo>
                  <a:pt x="0" y="1490465"/>
                </a:lnTo>
                <a:lnTo>
                  <a:pt x="0" y="745233"/>
                </a:lnTo>
                <a:lnTo>
                  <a:pt x="0" y="745233"/>
                </a:lnTo>
                <a:cubicBezTo>
                  <a:pt x="0" y="333652"/>
                  <a:pt x="333652" y="0"/>
                  <a:pt x="745232" y="0"/>
                </a:cubicBezTo>
                <a:close/>
              </a:path>
            </a:pathLst>
          </a:custGeom>
          <a:gradFill>
            <a:gsLst>
              <a:gs pos="19000">
                <a:schemeClr val="accent6">
                  <a:satMod val="103000"/>
                  <a:lumMod val="102000"/>
                  <a:tint val="94000"/>
                </a:schemeClr>
              </a:gs>
              <a:gs pos="7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4BE16D3-65D8-0110-36B7-2890DE745005}"/>
              </a:ext>
            </a:extLst>
          </p:cNvPr>
          <p:cNvSpPr txBox="1"/>
          <p:nvPr/>
        </p:nvSpPr>
        <p:spPr>
          <a:xfrm>
            <a:off x="584007" y="4664590"/>
            <a:ext cx="1771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NGS</a:t>
            </a:r>
          </a:p>
          <a:p>
            <a:pPr algn="ctr"/>
            <a:r>
              <a:rPr lang="en-US" sz="2400" b="1" dirty="0"/>
              <a:t>Technology</a:t>
            </a:r>
          </a:p>
          <a:p>
            <a:pPr algn="ctr"/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320D7FC-2DC9-6F02-A88B-52A986AEA8E0}"/>
              </a:ext>
            </a:extLst>
          </p:cNvPr>
          <p:cNvSpPr txBox="1"/>
          <p:nvPr/>
        </p:nvSpPr>
        <p:spPr>
          <a:xfrm>
            <a:off x="2925380" y="2372776"/>
            <a:ext cx="20093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Bioinformatics Analysis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F0CB7D8-9999-97F0-0390-A19258E2F1C6}"/>
              </a:ext>
            </a:extLst>
          </p:cNvPr>
          <p:cNvSpPr txBox="1"/>
          <p:nvPr/>
        </p:nvSpPr>
        <p:spPr>
          <a:xfrm>
            <a:off x="3115507" y="4639527"/>
            <a:ext cx="14625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/>
              <a:t>Gene-to-KEGG Mapping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E400161-0DFD-964D-9BD9-329276216BE6}"/>
              </a:ext>
            </a:extLst>
          </p:cNvPr>
          <p:cNvSpPr txBox="1"/>
          <p:nvPr/>
        </p:nvSpPr>
        <p:spPr>
          <a:xfrm>
            <a:off x="5255527" y="4677976"/>
            <a:ext cx="17172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/>
              <a:t>Flavonoid Biosynthesis Pathway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ACDD7BD-61CE-A17A-6105-CC7273ED7724}"/>
              </a:ext>
            </a:extLst>
          </p:cNvPr>
          <p:cNvSpPr txBox="1"/>
          <p:nvPr/>
        </p:nvSpPr>
        <p:spPr>
          <a:xfrm>
            <a:off x="9805008" y="4719407"/>
            <a:ext cx="192874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/>
              <a:t>Utilising CRISPR/Cas9 for genome</a:t>
            </a:r>
          </a:p>
        </p:txBody>
      </p: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F7AAB9A5-D47F-D989-4D9E-7444EE5A4423}"/>
              </a:ext>
            </a:extLst>
          </p:cNvPr>
          <p:cNvCxnSpPr>
            <a:cxnSpLocks/>
          </p:cNvCxnSpPr>
          <p:nvPr/>
        </p:nvCxnSpPr>
        <p:spPr>
          <a:xfrm>
            <a:off x="8213719" y="2100212"/>
            <a:ext cx="0" cy="2208200"/>
          </a:xfrm>
          <a:prstGeom prst="line">
            <a:avLst/>
          </a:prstGeom>
          <a:ln>
            <a:tail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8" name="Teardrop 3">
            <a:extLst>
              <a:ext uri="{FF2B5EF4-FFF2-40B4-BE49-F238E27FC236}">
                <a16:creationId xmlns:a16="http://schemas.microsoft.com/office/drawing/2014/main" id="{00A95A41-A971-0B70-8316-90871093BF66}"/>
              </a:ext>
            </a:extLst>
          </p:cNvPr>
          <p:cNvSpPr/>
          <p:nvPr/>
        </p:nvSpPr>
        <p:spPr>
          <a:xfrm rot="2236334">
            <a:off x="7502483" y="4604894"/>
            <a:ext cx="1456764" cy="1416307"/>
          </a:xfrm>
          <a:custGeom>
            <a:avLst/>
            <a:gdLst/>
            <a:ahLst/>
            <a:cxnLst/>
            <a:rect l="l" t="t" r="r" b="b"/>
            <a:pathLst>
              <a:path w="1490464" h="1490465">
                <a:moveTo>
                  <a:pt x="745232" y="0"/>
                </a:moveTo>
                <a:lnTo>
                  <a:pt x="1490464" y="0"/>
                </a:lnTo>
                <a:lnTo>
                  <a:pt x="1490464" y="745232"/>
                </a:lnTo>
                <a:lnTo>
                  <a:pt x="1490464" y="745233"/>
                </a:lnTo>
                <a:lnTo>
                  <a:pt x="1490464" y="745233"/>
                </a:lnTo>
                <a:cubicBezTo>
                  <a:pt x="1490464" y="1156813"/>
                  <a:pt x="1156812" y="1490465"/>
                  <a:pt x="745232" y="1490465"/>
                </a:cubicBezTo>
                <a:lnTo>
                  <a:pt x="0" y="1490465"/>
                </a:lnTo>
                <a:lnTo>
                  <a:pt x="0" y="745233"/>
                </a:lnTo>
                <a:lnTo>
                  <a:pt x="0" y="745233"/>
                </a:lnTo>
                <a:cubicBezTo>
                  <a:pt x="0" y="333652"/>
                  <a:pt x="333652" y="0"/>
                  <a:pt x="745232" y="0"/>
                </a:cubicBezTo>
                <a:close/>
              </a:path>
            </a:pathLst>
          </a:custGeom>
          <a:gradFill>
            <a:gsLst>
              <a:gs pos="19000">
                <a:schemeClr val="accent6">
                  <a:satMod val="103000"/>
                  <a:lumMod val="102000"/>
                  <a:tint val="94000"/>
                </a:schemeClr>
              </a:gs>
              <a:gs pos="7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8192C99-8006-E3C6-7EFA-9B843AD40ECB}"/>
              </a:ext>
            </a:extLst>
          </p:cNvPr>
          <p:cNvSpPr txBox="1"/>
          <p:nvPr/>
        </p:nvSpPr>
        <p:spPr>
          <a:xfrm>
            <a:off x="7652739" y="4986864"/>
            <a:ext cx="17172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Pointers </a:t>
            </a:r>
            <a:endParaRPr lang="en-IN" sz="2200" b="1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F9BCE61-4ECA-4E0F-96BF-EE8022DC7395}"/>
              </a:ext>
            </a:extLst>
          </p:cNvPr>
          <p:cNvSpPr/>
          <p:nvPr/>
        </p:nvSpPr>
        <p:spPr>
          <a:xfrm flipH="1">
            <a:off x="7347835" y="2170584"/>
            <a:ext cx="1674322" cy="12439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82B8FCD-E3F0-0F7B-EA4A-8204B2FE34F7}"/>
              </a:ext>
            </a:extLst>
          </p:cNvPr>
          <p:cNvSpPr txBox="1"/>
          <p:nvPr/>
        </p:nvSpPr>
        <p:spPr>
          <a:xfrm>
            <a:off x="7341715" y="2300681"/>
            <a:ext cx="18621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Identification of Anti-Cancer Genes</a:t>
            </a: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01A8E8B0-6F7B-0DFA-9D6B-BACDF3B1BB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68262" cy="356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800181D-ACB2-A1BC-0634-69EF8C042F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5222"/>
            <a:ext cx="116586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PREDICTIVE ANALYSIS  MODEL</a:t>
            </a:r>
            <a:endParaRPr lang="en-US" sz="4400" b="1" dirty="0">
              <a:solidFill>
                <a:srgbClr val="002060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6B08D-1E98-CB26-0BDE-E4A3296E5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2" y="1067850"/>
            <a:ext cx="5367888" cy="5363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EB6633-C50F-1C43-20E1-5ED578C4F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19" y="1067849"/>
            <a:ext cx="5213022" cy="52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9390FC-6C4B-EDA7-760E-E883E3065411}"/>
              </a:ext>
            </a:extLst>
          </p:cNvPr>
          <p:cNvSpPr txBox="1"/>
          <p:nvPr/>
        </p:nvSpPr>
        <p:spPr>
          <a:xfrm>
            <a:off x="96624" y="0"/>
            <a:ext cx="97141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12A49"/>
                </a:solidFill>
                <a:latin typeface="Bahnschrift SemiBold SemiConden" panose="020B0502040204020203" pitchFamily="34" charset="0"/>
              </a:rPr>
              <a:t>SAMPLE DATA PREDICTION &amp; RESULTS</a:t>
            </a:r>
            <a:endParaRPr lang="en-IN" sz="3600" dirty="0">
              <a:solidFill>
                <a:srgbClr val="212A49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6716D-4B0B-1064-45C9-135A4C70F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4" y="1026796"/>
            <a:ext cx="2592981" cy="2698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E676D-F181-7A24-4D91-B5595A020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5" y="3705225"/>
            <a:ext cx="2592981" cy="233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4361D-A5D3-29C5-9D15-04FD48ECA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77" y="3705224"/>
            <a:ext cx="2592981" cy="2333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E65804-3B8F-827B-A30F-2A1DC6031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6" y="1026797"/>
            <a:ext cx="2592981" cy="2678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2A61F7-C4F7-059E-8267-59B7E80FC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1026796"/>
            <a:ext cx="2962275" cy="2698818"/>
          </a:xfrm>
          <a:prstGeom prst="rect">
            <a:avLst/>
          </a:prstGeom>
        </p:spPr>
      </p:pic>
      <p:pic>
        <p:nvPicPr>
          <p:cNvPr id="1026" name="Picture 2" descr="Two Therapeutic CRISPR/Cas9 Gene Editing Approaches Revert, 41% OFF">
            <a:extLst>
              <a:ext uri="{FF2B5EF4-FFF2-40B4-BE49-F238E27FC236}">
                <a16:creationId xmlns:a16="http://schemas.microsoft.com/office/drawing/2014/main" id="{3DD31FD6-115B-8E6D-5132-F2C247720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776" y="1026796"/>
            <a:ext cx="2592981" cy="269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CADF26-0B49-B69E-858C-A10A62D181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05" y="3713524"/>
            <a:ext cx="2962275" cy="2325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3E4338-5B5F-454B-43B2-C7800C6245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4" y="3725614"/>
            <a:ext cx="2592981" cy="2313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42A18-9A08-78D8-8BC6-29C3CF5AA53C}"/>
              </a:ext>
            </a:extLst>
          </p:cNvPr>
          <p:cNvSpPr txBox="1"/>
          <p:nvPr/>
        </p:nvSpPr>
        <p:spPr>
          <a:xfrm>
            <a:off x="8191314" y="6050939"/>
            <a:ext cx="6155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A49"/>
                </a:solidFill>
                <a:latin typeface="Bahnschrift SemiBold SemiConden" panose="020B0502040204020203" pitchFamily="34" charset="0"/>
              </a:rPr>
              <a:t>WITH ML</a:t>
            </a:r>
            <a:endParaRPr lang="en-IN" sz="2800" dirty="0">
              <a:solidFill>
                <a:srgbClr val="212A49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2C722B-B7FA-081A-2F26-9AC8260FC3D0}"/>
              </a:ext>
            </a:extLst>
          </p:cNvPr>
          <p:cNvSpPr txBox="1"/>
          <p:nvPr/>
        </p:nvSpPr>
        <p:spPr>
          <a:xfrm>
            <a:off x="1875835" y="6050939"/>
            <a:ext cx="6155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2A49"/>
                </a:solidFill>
                <a:latin typeface="Bahnschrift SemiBold SemiConden" panose="020B0502040204020203" pitchFamily="34" charset="0"/>
              </a:rPr>
              <a:t>WITHOUT ML</a:t>
            </a:r>
            <a:endParaRPr lang="en-IN" sz="2400" dirty="0">
              <a:solidFill>
                <a:srgbClr val="212A4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6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664DCB-3955-D192-AC3A-D212D66B9849}"/>
              </a:ext>
            </a:extLst>
          </p:cNvPr>
          <p:cNvSpPr txBox="1"/>
          <p:nvPr/>
        </p:nvSpPr>
        <p:spPr>
          <a:xfrm>
            <a:off x="1723980" y="485202"/>
            <a:ext cx="87440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  <a:ea typeface="+mn-ea"/>
                <a:cs typeface="+mn-cs"/>
              </a:rPr>
              <a:t>WORKFLOW II OF THE MODEL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4539B-425E-E5FC-36B6-B1B3EBCD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2544" y="1867640"/>
            <a:ext cx="1927691" cy="21778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075C7E-CDA0-1097-E148-A3A569A35A9A}"/>
              </a:ext>
            </a:extLst>
          </p:cNvPr>
          <p:cNvCxnSpPr>
            <a:cxnSpLocks/>
          </p:cNvCxnSpPr>
          <p:nvPr/>
        </p:nvCxnSpPr>
        <p:spPr>
          <a:xfrm>
            <a:off x="2502544" y="2850543"/>
            <a:ext cx="5378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84405F4-E6BD-DDC3-E687-C36428A048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24933"/>
          <a:stretch/>
        </p:blipFill>
        <p:spPr>
          <a:xfrm>
            <a:off x="6251362" y="1824708"/>
            <a:ext cx="2218995" cy="2218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15229-BD92-61E9-8963-C61CD4743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151648" y="1867639"/>
            <a:ext cx="2218301" cy="22183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274AED-04F5-DA5D-F78E-45F4482032F4}"/>
              </a:ext>
            </a:extLst>
          </p:cNvPr>
          <p:cNvCxnSpPr>
            <a:cxnSpLocks/>
          </p:cNvCxnSpPr>
          <p:nvPr/>
        </p:nvCxnSpPr>
        <p:spPr>
          <a:xfrm>
            <a:off x="5629274" y="2863649"/>
            <a:ext cx="5378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D0F465-9346-DF25-F284-02F6E2684787}"/>
              </a:ext>
            </a:extLst>
          </p:cNvPr>
          <p:cNvCxnSpPr>
            <a:cxnSpLocks/>
          </p:cNvCxnSpPr>
          <p:nvPr/>
        </p:nvCxnSpPr>
        <p:spPr>
          <a:xfrm>
            <a:off x="8701329" y="2850543"/>
            <a:ext cx="5378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166C54F-A9FE-18F1-3DD2-DDBFE01FA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89454" y="1900701"/>
            <a:ext cx="1956476" cy="2143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E30AA6-7FB5-DF05-F685-3C53625BD12F}"/>
              </a:ext>
            </a:extLst>
          </p:cNvPr>
          <p:cNvSpPr txBox="1"/>
          <p:nvPr/>
        </p:nvSpPr>
        <p:spPr>
          <a:xfrm>
            <a:off x="242885" y="4096362"/>
            <a:ext cx="35123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Multiple sensors will</a:t>
            </a:r>
          </a:p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Collect the information</a:t>
            </a:r>
          </a:p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Regarding the soil</a:t>
            </a:r>
            <a:endParaRPr lang="en-IN" sz="2200" b="1" dirty="0">
              <a:solidFill>
                <a:srgbClr val="002060"/>
              </a:solidFill>
              <a:latin typeface="Aptos Narrow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5BE2E7-4048-4F43-02B9-0168C32CE033}"/>
              </a:ext>
            </a:extLst>
          </p:cNvPr>
          <p:cNvSpPr txBox="1"/>
          <p:nvPr/>
        </p:nvSpPr>
        <p:spPr>
          <a:xfrm>
            <a:off x="3145384" y="4106965"/>
            <a:ext cx="351230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The collected data is</a:t>
            </a:r>
          </a:p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analyzed under ML </a:t>
            </a:r>
          </a:p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algorithms to obtain </a:t>
            </a:r>
          </a:p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the data models.</a:t>
            </a:r>
            <a:endParaRPr lang="en-IN" sz="2200" b="1" dirty="0">
              <a:solidFill>
                <a:srgbClr val="002060"/>
              </a:solidFill>
              <a:latin typeface="Aptos Narrow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1E0CD-852B-1C57-D975-5E3E0F57E556}"/>
              </a:ext>
            </a:extLst>
          </p:cNvPr>
          <p:cNvSpPr txBox="1"/>
          <p:nvPr/>
        </p:nvSpPr>
        <p:spPr>
          <a:xfrm>
            <a:off x="6193383" y="4104581"/>
            <a:ext cx="36741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The data model helps</a:t>
            </a:r>
          </a:p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In making the decision</a:t>
            </a:r>
            <a:endParaRPr lang="en-IN" sz="2200" b="1" dirty="0">
              <a:solidFill>
                <a:srgbClr val="002060"/>
              </a:solidFill>
              <a:latin typeface="Aptos Narrow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2AF774-95EC-36B4-456A-70DEA9016F2C}"/>
              </a:ext>
            </a:extLst>
          </p:cNvPr>
          <p:cNvSpPr txBox="1"/>
          <p:nvPr/>
        </p:nvSpPr>
        <p:spPr>
          <a:xfrm>
            <a:off x="9241384" y="4043703"/>
            <a:ext cx="367419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The device instructs</a:t>
            </a:r>
          </a:p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The farmer about the </a:t>
            </a:r>
          </a:p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Accurate yield</a:t>
            </a:r>
          </a:p>
          <a:p>
            <a:r>
              <a:rPr lang="en-US" sz="2200" b="1" dirty="0">
                <a:solidFill>
                  <a:srgbClr val="002060"/>
                </a:solidFill>
                <a:latin typeface="Aptos Narrow" panose="020B0004020202020204" pitchFamily="34" charset="0"/>
              </a:rPr>
              <a:t> possibility</a:t>
            </a:r>
          </a:p>
          <a:p>
            <a:endParaRPr lang="en-IN" sz="2200" b="1" dirty="0">
              <a:solidFill>
                <a:srgbClr val="002060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86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6512-7F41-1791-6570-21C93E13D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>
              <a:solidFill>
                <a:srgbClr val="212A4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D2823-AC43-5DCD-B404-799331F31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>
              <a:solidFill>
                <a:srgbClr val="212A4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3DE0690-079D-FE08-7882-389CA27DBD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rgbClr val="212A4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F05F5-5A2D-56AE-B37A-610FC0D25D6D}"/>
              </a:ext>
            </a:extLst>
          </p:cNvPr>
          <p:cNvSpPr/>
          <p:nvPr/>
        </p:nvSpPr>
        <p:spPr>
          <a:xfrm>
            <a:off x="1" y="0"/>
            <a:ext cx="7914968" cy="6858000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u="sng" dirty="0">
              <a:solidFill>
                <a:srgbClr val="212A49"/>
              </a:solidFill>
              <a:latin typeface="Bahnschrift SemiBol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u="sng" dirty="0">
              <a:solidFill>
                <a:srgbClr val="212A49"/>
              </a:solidFill>
              <a:latin typeface="Bahnschrift SemiBold" panose="020B0502040204020203" pitchFamily="34" charset="0"/>
            </a:endParaRPr>
          </a:p>
          <a:p>
            <a:endParaRPr lang="en-IN" sz="2400" b="1" u="sng" dirty="0">
              <a:solidFill>
                <a:srgbClr val="212A4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0D158-A343-98CA-F442-747426827518}"/>
              </a:ext>
            </a:extLst>
          </p:cNvPr>
          <p:cNvSpPr txBox="1"/>
          <p:nvPr/>
        </p:nvSpPr>
        <p:spPr>
          <a:xfrm>
            <a:off x="147148" y="253404"/>
            <a:ext cx="5348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12A49"/>
                </a:solidFill>
                <a:latin typeface="Bahnschrift SemiBold" panose="020B0502040204020203" pitchFamily="34" charset="0"/>
              </a:rPr>
              <a:t>PARAMETERS USED: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8AE0D11-7F15-8C9F-BEBC-5AF2E3943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22" y="1042457"/>
            <a:ext cx="7493852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Soil 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Type of soil (e.g., 'Loamy', 'Clay', etc.)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212A49"/>
              </a:solidFill>
              <a:effectLst/>
              <a:latin typeface="Bahnschrift SemiBold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Weather Conditions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Weather conditions (e.g., 'Tropical', 'Humid', etc.)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Year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Year of the data entry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Plant Density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Plant density in plants per hectare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Soil pH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pH level of the soil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Nutrients Level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Level of nutrients in the soil (e.g., 'High', 'Medium', 'Low')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Pest Control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Whether pest control measures are taken ('Yes' or 'No')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Fertilizer 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Type of fertilizer used (e.g., 'Organic', 'Chemical', etc.)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Irrigation Type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Type of irrigation used (e.g., 'Drip', 'Flood', etc.)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Harvest 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Timing of the harvest (e.g., 'Early', 'Mid', 'Late')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8F10A15-8D3B-FC39-CFC7-E949590F7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59" y="4839514"/>
            <a:ext cx="7493852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Yield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Predicted yield in kg/h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212A49"/>
              </a:solidFill>
              <a:effectLst/>
              <a:latin typeface="Bahnschrift SemiBold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Market Price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Predicted market price in INR/kg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Cancer Prevention Study Findings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A49"/>
                </a:solidFill>
                <a:effectLst/>
                <a:latin typeface="Bahnschrift SemiBold" panose="020B0502040204020203" pitchFamily="34" charset="0"/>
              </a:rPr>
              <a:t>: Predicted study findings regarding cancer prevention ('Positive', 'Negative', or 'Neutral') </a:t>
            </a:r>
          </a:p>
        </p:txBody>
      </p:sp>
    </p:spTree>
    <p:extLst>
      <p:ext uri="{BB962C8B-B14F-4D97-AF65-F5344CB8AC3E}">
        <p14:creationId xmlns:p14="http://schemas.microsoft.com/office/powerpoint/2010/main" val="1770988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9759</TotalTime>
  <Words>1162</Words>
  <Application>Microsoft Office PowerPoint</Application>
  <PresentationFormat>Widescreen</PresentationFormat>
  <Paragraphs>145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 Narrow</vt:lpstr>
      <vt:lpstr>Arial</vt:lpstr>
      <vt:lpstr>Bahnschrift Condensed</vt:lpstr>
      <vt:lpstr>Bahnschrift SemiBold</vt:lpstr>
      <vt:lpstr>Bahnschrift SemiBold SemiConden</vt:lpstr>
      <vt:lpstr>Bebas Neue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ANALYSIS  MODEL</vt:lpstr>
      <vt:lpstr>PowerPoint Presentation</vt:lpstr>
      <vt:lpstr>PowerPoint Presentation</vt:lpstr>
      <vt:lpstr>PowerPoint Presentation</vt:lpstr>
      <vt:lpstr>Data Preprocessing </vt:lpstr>
      <vt:lpstr>PowerPoint Presentation</vt:lpstr>
      <vt:lpstr>PREDICTIVE ANALYSIS  MODEL</vt:lpstr>
      <vt:lpstr>PowerPoint Presentation</vt:lpstr>
      <vt:lpstr>PowerPoint Presentation</vt:lpstr>
      <vt:lpstr>PREDICTED OUTPUT MODEL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MATHI MITHRA</dc:creator>
  <cp:lastModifiedBy>meru Vensi</cp:lastModifiedBy>
  <cp:revision>13</cp:revision>
  <dcterms:created xsi:type="dcterms:W3CDTF">2024-07-01T04:55:08Z</dcterms:created>
  <dcterms:modified xsi:type="dcterms:W3CDTF">2024-10-29T04:22:14Z</dcterms:modified>
</cp:coreProperties>
</file>